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</p:sldMasterIdLst>
  <p:notesMasterIdLst>
    <p:notesMasterId r:id="rId25"/>
  </p:notesMasterIdLst>
  <p:handoutMasterIdLst>
    <p:handoutMasterId r:id="rId26"/>
  </p:handoutMasterIdLst>
  <p:sldIdLst>
    <p:sldId id="256" r:id="rId2"/>
    <p:sldId id="2147470496" r:id="rId3"/>
    <p:sldId id="2147470497" r:id="rId4"/>
    <p:sldId id="2147470498" r:id="rId5"/>
    <p:sldId id="2147470495" r:id="rId6"/>
    <p:sldId id="2147470499" r:id="rId7"/>
    <p:sldId id="2147470492" r:id="rId8"/>
    <p:sldId id="2147470494" r:id="rId9"/>
    <p:sldId id="2147470479" r:id="rId10"/>
    <p:sldId id="2147470481" r:id="rId11"/>
    <p:sldId id="2147470516" r:id="rId12"/>
    <p:sldId id="2147470501" r:id="rId13"/>
    <p:sldId id="2147470518" r:id="rId14"/>
    <p:sldId id="2147470502" r:id="rId15"/>
    <p:sldId id="2147470503" r:id="rId16"/>
    <p:sldId id="2147470519" r:id="rId17"/>
    <p:sldId id="2147470515" r:id="rId18"/>
    <p:sldId id="2147470504" r:id="rId19"/>
    <p:sldId id="2147470505" r:id="rId20"/>
    <p:sldId id="2147470506" r:id="rId21"/>
    <p:sldId id="2147470513" r:id="rId22"/>
    <p:sldId id="2147470507" r:id="rId23"/>
    <p:sldId id="214747051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FFFE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DE9A74-92EE-4743-87B2-E6413E8DF85D}" v="700" dt="2025-03-09T19:04:54.6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52" autoAdjust="0"/>
    <p:restoredTop sz="79403" autoAdjust="0"/>
  </p:normalViewPr>
  <p:slideViewPr>
    <p:cSldViewPr snapToGrid="0">
      <p:cViewPr>
        <p:scale>
          <a:sx n="100" d="100"/>
          <a:sy n="100" d="100"/>
        </p:scale>
        <p:origin x="-1398" y="-14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lly Wanamaker" userId="cd0df884-05c1-481b-a1f7-883604879bba" providerId="ADAL" clId="{24DE9A74-92EE-4743-87B2-E6413E8DF85D}"/>
    <pc:docChg chg="undo redo custSel addSld delSld modSld sldOrd">
      <pc:chgData name="Shelly Wanamaker" userId="cd0df884-05c1-481b-a1f7-883604879bba" providerId="ADAL" clId="{24DE9A74-92EE-4743-87B2-E6413E8DF85D}" dt="2025-03-09T19:06:12.514" v="4650" actId="2696"/>
      <pc:docMkLst>
        <pc:docMk/>
      </pc:docMkLst>
      <pc:sldChg chg="modSp mod">
        <pc:chgData name="Shelly Wanamaker" userId="cd0df884-05c1-481b-a1f7-883604879bba" providerId="ADAL" clId="{24DE9A74-92EE-4743-87B2-E6413E8DF85D}" dt="2025-02-20T19:49:50.316" v="2797" actId="20577"/>
        <pc:sldMkLst>
          <pc:docMk/>
          <pc:sldMk cId="493244414" sldId="256"/>
        </pc:sldMkLst>
        <pc:spChg chg="mod">
          <ac:chgData name="Shelly Wanamaker" userId="cd0df884-05c1-481b-a1f7-883604879bba" providerId="ADAL" clId="{24DE9A74-92EE-4743-87B2-E6413E8DF85D}" dt="2025-02-20T19:49:50.316" v="2797" actId="20577"/>
          <ac:spMkLst>
            <pc:docMk/>
            <pc:sldMk cId="493244414" sldId="256"/>
            <ac:spMk id="6" creationId="{75A6D0CC-FFB5-CCC0-4323-7BBCCEC8A1C2}"/>
          </ac:spMkLst>
        </pc:spChg>
        <pc:spChg chg="mod">
          <ac:chgData name="Shelly Wanamaker" userId="cd0df884-05c1-481b-a1f7-883604879bba" providerId="ADAL" clId="{24DE9A74-92EE-4743-87B2-E6413E8DF85D}" dt="2025-02-19T21:08:45.548" v="178" actId="1036"/>
          <ac:spMkLst>
            <pc:docMk/>
            <pc:sldMk cId="493244414" sldId="256"/>
            <ac:spMk id="7" creationId="{2F4675E2-EE95-20BA-804A-B32DF4F33473}"/>
          </ac:spMkLst>
        </pc:spChg>
      </pc:sldChg>
      <pc:sldChg chg="del">
        <pc:chgData name="Shelly Wanamaker" userId="cd0df884-05c1-481b-a1f7-883604879bba" providerId="ADAL" clId="{24DE9A74-92EE-4743-87B2-E6413E8DF85D}" dt="2025-02-20T21:12:52.020" v="3388" actId="47"/>
        <pc:sldMkLst>
          <pc:docMk/>
          <pc:sldMk cId="1657360163" sldId="258"/>
        </pc:sldMkLst>
      </pc:sldChg>
      <pc:sldChg chg="del">
        <pc:chgData name="Shelly Wanamaker" userId="cd0df884-05c1-481b-a1f7-883604879bba" providerId="ADAL" clId="{24DE9A74-92EE-4743-87B2-E6413E8DF85D}" dt="2025-02-20T21:12:52.020" v="3388" actId="47"/>
        <pc:sldMkLst>
          <pc:docMk/>
          <pc:sldMk cId="1286758876" sldId="259"/>
        </pc:sldMkLst>
      </pc:sldChg>
      <pc:sldChg chg="addSp delSp modSp add del mod modShow">
        <pc:chgData name="Shelly Wanamaker" userId="cd0df884-05c1-481b-a1f7-883604879bba" providerId="ADAL" clId="{24DE9A74-92EE-4743-87B2-E6413E8DF85D}" dt="2025-03-09T12:56:36.770" v="4218" actId="47"/>
        <pc:sldMkLst>
          <pc:docMk/>
          <pc:sldMk cId="3529596915" sldId="260"/>
        </pc:sldMkLst>
      </pc:sldChg>
      <pc:sldChg chg="del">
        <pc:chgData name="Shelly Wanamaker" userId="cd0df884-05c1-481b-a1f7-883604879bba" providerId="ADAL" clId="{24DE9A74-92EE-4743-87B2-E6413E8DF85D}" dt="2025-02-20T21:12:52.020" v="3388" actId="47"/>
        <pc:sldMkLst>
          <pc:docMk/>
          <pc:sldMk cId="1366220269" sldId="261"/>
        </pc:sldMkLst>
      </pc:sldChg>
      <pc:sldChg chg="addSp modSp del mod">
        <pc:chgData name="Shelly Wanamaker" userId="cd0df884-05c1-481b-a1f7-883604879bba" providerId="ADAL" clId="{24DE9A74-92EE-4743-87B2-E6413E8DF85D}" dt="2025-02-20T21:12:52.020" v="3388" actId="47"/>
        <pc:sldMkLst>
          <pc:docMk/>
          <pc:sldMk cId="794781202" sldId="262"/>
        </pc:sldMkLst>
      </pc:sldChg>
      <pc:sldChg chg="del">
        <pc:chgData name="Shelly Wanamaker" userId="cd0df884-05c1-481b-a1f7-883604879bba" providerId="ADAL" clId="{24DE9A74-92EE-4743-87B2-E6413E8DF85D}" dt="2025-02-20T21:12:52.020" v="3388" actId="47"/>
        <pc:sldMkLst>
          <pc:docMk/>
          <pc:sldMk cId="771823628" sldId="263"/>
        </pc:sldMkLst>
      </pc:sldChg>
      <pc:sldChg chg="del">
        <pc:chgData name="Shelly Wanamaker" userId="cd0df884-05c1-481b-a1f7-883604879bba" providerId="ADAL" clId="{24DE9A74-92EE-4743-87B2-E6413E8DF85D}" dt="2025-02-20T21:12:52.020" v="3388" actId="47"/>
        <pc:sldMkLst>
          <pc:docMk/>
          <pc:sldMk cId="1237687455" sldId="264"/>
        </pc:sldMkLst>
      </pc:sldChg>
      <pc:sldChg chg="del">
        <pc:chgData name="Shelly Wanamaker" userId="cd0df884-05c1-481b-a1f7-883604879bba" providerId="ADAL" clId="{24DE9A74-92EE-4743-87B2-E6413E8DF85D}" dt="2025-02-20T21:12:52.020" v="3388" actId="47"/>
        <pc:sldMkLst>
          <pc:docMk/>
          <pc:sldMk cId="3446826979" sldId="265"/>
        </pc:sldMkLst>
      </pc:sldChg>
      <pc:sldChg chg="del">
        <pc:chgData name="Shelly Wanamaker" userId="cd0df884-05c1-481b-a1f7-883604879bba" providerId="ADAL" clId="{24DE9A74-92EE-4743-87B2-E6413E8DF85D}" dt="2025-02-20T21:12:52.020" v="3388" actId="47"/>
        <pc:sldMkLst>
          <pc:docMk/>
          <pc:sldMk cId="1130313130" sldId="266"/>
        </pc:sldMkLst>
      </pc:sldChg>
      <pc:sldChg chg="del">
        <pc:chgData name="Shelly Wanamaker" userId="cd0df884-05c1-481b-a1f7-883604879bba" providerId="ADAL" clId="{24DE9A74-92EE-4743-87B2-E6413E8DF85D}" dt="2025-02-20T21:12:52.020" v="3388" actId="47"/>
        <pc:sldMkLst>
          <pc:docMk/>
          <pc:sldMk cId="1831305200" sldId="267"/>
        </pc:sldMkLst>
      </pc:sldChg>
      <pc:sldChg chg="del">
        <pc:chgData name="Shelly Wanamaker" userId="cd0df884-05c1-481b-a1f7-883604879bba" providerId="ADAL" clId="{24DE9A74-92EE-4743-87B2-E6413E8DF85D}" dt="2025-02-20T21:12:52.020" v="3388" actId="47"/>
        <pc:sldMkLst>
          <pc:docMk/>
          <pc:sldMk cId="3556894249" sldId="268"/>
        </pc:sldMkLst>
      </pc:sldChg>
      <pc:sldChg chg="addSp delSp modSp add mod delAnim modAnim">
        <pc:chgData name="Shelly Wanamaker" userId="cd0df884-05c1-481b-a1f7-883604879bba" providerId="ADAL" clId="{24DE9A74-92EE-4743-87B2-E6413E8DF85D}" dt="2025-03-06T19:11:56.931" v="3401" actId="20577"/>
        <pc:sldMkLst>
          <pc:docMk/>
          <pc:sldMk cId="534479165" sldId="2147470479"/>
        </pc:sldMkLst>
        <pc:spChg chg="mod">
          <ac:chgData name="Shelly Wanamaker" userId="cd0df884-05c1-481b-a1f7-883604879bba" providerId="ADAL" clId="{24DE9A74-92EE-4743-87B2-E6413E8DF85D}" dt="2025-02-20T19:07:58.751" v="2147" actId="20577"/>
          <ac:spMkLst>
            <pc:docMk/>
            <pc:sldMk cId="534479165" sldId="2147470479"/>
            <ac:spMk id="3" creationId="{40770C4A-630C-AFFE-826F-5BEC26A188A8}"/>
          </ac:spMkLst>
        </pc:spChg>
        <pc:spChg chg="add mod">
          <ac:chgData name="Shelly Wanamaker" userId="cd0df884-05c1-481b-a1f7-883604879bba" providerId="ADAL" clId="{24DE9A74-92EE-4743-87B2-E6413E8DF85D}" dt="2025-03-06T19:11:56.931" v="3401" actId="20577"/>
          <ac:spMkLst>
            <pc:docMk/>
            <pc:sldMk cId="534479165" sldId="2147470479"/>
            <ac:spMk id="23" creationId="{3F28C86E-DE22-ADED-7EED-BF68A439E193}"/>
          </ac:spMkLst>
        </pc:spChg>
        <pc:grpChg chg="add mod">
          <ac:chgData name="Shelly Wanamaker" userId="cd0df884-05c1-481b-a1f7-883604879bba" providerId="ADAL" clId="{24DE9A74-92EE-4743-87B2-E6413E8DF85D}" dt="2025-02-20T19:07:40.438" v="2144" actId="164"/>
          <ac:grpSpMkLst>
            <pc:docMk/>
            <pc:sldMk cId="534479165" sldId="2147470479"/>
            <ac:grpSpMk id="25" creationId="{9B58772D-36D5-6D9F-73AD-0B9BF4F58E7E}"/>
          </ac:grpSpMkLst>
        </pc:grpChg>
        <pc:picChg chg="add mod">
          <ac:chgData name="Shelly Wanamaker" userId="cd0df884-05c1-481b-a1f7-883604879bba" providerId="ADAL" clId="{24DE9A74-92EE-4743-87B2-E6413E8DF85D}" dt="2025-02-20T19:07:40.438" v="2144" actId="164"/>
          <ac:picMkLst>
            <pc:docMk/>
            <pc:sldMk cId="534479165" sldId="2147470479"/>
            <ac:picMk id="12" creationId="{C1542254-F0CA-9AA2-E5F1-9D6FFF666A39}"/>
          </ac:picMkLst>
        </pc:picChg>
        <pc:picChg chg="add mod">
          <ac:chgData name="Shelly Wanamaker" userId="cd0df884-05c1-481b-a1f7-883604879bba" providerId="ADAL" clId="{24DE9A74-92EE-4743-87B2-E6413E8DF85D}" dt="2025-02-20T19:07:40.438" v="2144" actId="164"/>
          <ac:picMkLst>
            <pc:docMk/>
            <pc:sldMk cId="534479165" sldId="2147470479"/>
            <ac:picMk id="13" creationId="{0F600D59-3519-65F8-891B-B3F23EA7F91E}"/>
          </ac:picMkLst>
        </pc:picChg>
        <pc:picChg chg="add mod">
          <ac:chgData name="Shelly Wanamaker" userId="cd0df884-05c1-481b-a1f7-883604879bba" providerId="ADAL" clId="{24DE9A74-92EE-4743-87B2-E6413E8DF85D}" dt="2025-02-20T19:07:40.438" v="2144" actId="164"/>
          <ac:picMkLst>
            <pc:docMk/>
            <pc:sldMk cId="534479165" sldId="2147470479"/>
            <ac:picMk id="14" creationId="{FBEC151D-991B-8806-5425-174099D2544A}"/>
          </ac:picMkLst>
        </pc:picChg>
        <pc:picChg chg="add mod">
          <ac:chgData name="Shelly Wanamaker" userId="cd0df884-05c1-481b-a1f7-883604879bba" providerId="ADAL" clId="{24DE9A74-92EE-4743-87B2-E6413E8DF85D}" dt="2025-02-20T19:07:40.438" v="2144" actId="164"/>
          <ac:picMkLst>
            <pc:docMk/>
            <pc:sldMk cId="534479165" sldId="2147470479"/>
            <ac:picMk id="15" creationId="{B13DC93B-73FC-FB6A-E0EA-895C3272B5CF}"/>
          </ac:picMkLst>
        </pc:picChg>
        <pc:picChg chg="mod topLvl">
          <ac:chgData name="Shelly Wanamaker" userId="cd0df884-05c1-481b-a1f7-883604879bba" providerId="ADAL" clId="{24DE9A74-92EE-4743-87B2-E6413E8DF85D}" dt="2025-02-20T19:07:40.438" v="2144" actId="164"/>
          <ac:picMkLst>
            <pc:docMk/>
            <pc:sldMk cId="534479165" sldId="2147470479"/>
            <ac:picMk id="17" creationId="{1406F1DA-DA33-C4C8-F821-B6F5F986B401}"/>
          </ac:picMkLst>
        </pc:picChg>
        <pc:picChg chg="add mod">
          <ac:chgData name="Shelly Wanamaker" userId="cd0df884-05c1-481b-a1f7-883604879bba" providerId="ADAL" clId="{24DE9A74-92EE-4743-87B2-E6413E8DF85D}" dt="2025-02-20T19:07:40.438" v="2144" actId="164"/>
          <ac:picMkLst>
            <pc:docMk/>
            <pc:sldMk cId="534479165" sldId="2147470479"/>
            <ac:picMk id="20" creationId="{ED3F6D8A-0B89-AFB1-843C-9B396F39DFA1}"/>
          </ac:picMkLst>
        </pc:picChg>
        <pc:picChg chg="add mod">
          <ac:chgData name="Shelly Wanamaker" userId="cd0df884-05c1-481b-a1f7-883604879bba" providerId="ADAL" clId="{24DE9A74-92EE-4743-87B2-E6413E8DF85D}" dt="2025-02-20T19:07:40.438" v="2144" actId="164"/>
          <ac:picMkLst>
            <pc:docMk/>
            <pc:sldMk cId="534479165" sldId="2147470479"/>
            <ac:picMk id="21" creationId="{847FE8B0-2DA1-6D56-709C-DD99B2DC02EA}"/>
          </ac:picMkLst>
        </pc:picChg>
      </pc:sldChg>
      <pc:sldChg chg="addSp delSp modSp add mod delAnim modAnim">
        <pc:chgData name="Shelly Wanamaker" userId="cd0df884-05c1-481b-a1f7-883604879bba" providerId="ADAL" clId="{24DE9A74-92EE-4743-87B2-E6413E8DF85D}" dt="2025-03-09T11:55:42.445" v="3913" actId="478"/>
        <pc:sldMkLst>
          <pc:docMk/>
          <pc:sldMk cId="4004618473" sldId="2147470481"/>
        </pc:sldMkLst>
        <pc:spChg chg="mod">
          <ac:chgData name="Shelly Wanamaker" userId="cd0df884-05c1-481b-a1f7-883604879bba" providerId="ADAL" clId="{24DE9A74-92EE-4743-87B2-E6413E8DF85D}" dt="2025-02-20T19:08:06.366" v="2149" actId="20577"/>
          <ac:spMkLst>
            <pc:docMk/>
            <pc:sldMk cId="4004618473" sldId="2147470481"/>
            <ac:spMk id="3" creationId="{58946BBA-AAC3-2732-1104-9F9119C9FA9C}"/>
          </ac:spMkLst>
        </pc:spChg>
        <pc:spChg chg="add mod">
          <ac:chgData name="Shelly Wanamaker" userId="cd0df884-05c1-481b-a1f7-883604879bba" providerId="ADAL" clId="{24DE9A74-92EE-4743-87B2-E6413E8DF85D}" dt="2025-03-09T11:06:40.775" v="3472" actId="164"/>
          <ac:spMkLst>
            <pc:docMk/>
            <pc:sldMk cId="4004618473" sldId="2147470481"/>
            <ac:spMk id="5" creationId="{E30ECA85-A739-0C99-3680-7CFB028BEC7D}"/>
          </ac:spMkLst>
        </pc:spChg>
        <pc:spChg chg="add mod">
          <ac:chgData name="Shelly Wanamaker" userId="cd0df884-05c1-481b-a1f7-883604879bba" providerId="ADAL" clId="{24DE9A74-92EE-4743-87B2-E6413E8DF85D}" dt="2025-03-09T11:06:40.775" v="3472" actId="164"/>
          <ac:spMkLst>
            <pc:docMk/>
            <pc:sldMk cId="4004618473" sldId="2147470481"/>
            <ac:spMk id="6" creationId="{F70C0E7D-5ECE-BC8E-C660-7120F0EC2698}"/>
          </ac:spMkLst>
        </pc:spChg>
        <pc:spChg chg="add mod">
          <ac:chgData name="Shelly Wanamaker" userId="cd0df884-05c1-481b-a1f7-883604879bba" providerId="ADAL" clId="{24DE9A74-92EE-4743-87B2-E6413E8DF85D}" dt="2025-03-09T11:06:40.775" v="3472" actId="164"/>
          <ac:spMkLst>
            <pc:docMk/>
            <pc:sldMk cId="4004618473" sldId="2147470481"/>
            <ac:spMk id="7" creationId="{CC5FFD5A-FEE8-A85B-C35C-7D9364C79CE6}"/>
          </ac:spMkLst>
        </pc:spChg>
        <pc:spChg chg="add mod">
          <ac:chgData name="Shelly Wanamaker" userId="cd0df884-05c1-481b-a1f7-883604879bba" providerId="ADAL" clId="{24DE9A74-92EE-4743-87B2-E6413E8DF85D}" dt="2025-03-09T11:07:25.076" v="3475" actId="207"/>
          <ac:spMkLst>
            <pc:docMk/>
            <pc:sldMk cId="4004618473" sldId="2147470481"/>
            <ac:spMk id="8" creationId="{17EDB905-2DEB-5A54-EA4A-D89BFF5CCC07}"/>
          </ac:spMkLst>
        </pc:spChg>
        <pc:spChg chg="add mod">
          <ac:chgData name="Shelly Wanamaker" userId="cd0df884-05c1-481b-a1f7-883604879bba" providerId="ADAL" clId="{24DE9A74-92EE-4743-87B2-E6413E8DF85D}" dt="2025-03-09T11:07:57.191" v="3478" actId="1076"/>
          <ac:spMkLst>
            <pc:docMk/>
            <pc:sldMk cId="4004618473" sldId="2147470481"/>
            <ac:spMk id="10" creationId="{D68938A2-9E8F-2654-5004-1FCBF2FCB725}"/>
          </ac:spMkLst>
        </pc:spChg>
        <pc:spChg chg="add mod">
          <ac:chgData name="Shelly Wanamaker" userId="cd0df884-05c1-481b-a1f7-883604879bba" providerId="ADAL" clId="{24DE9A74-92EE-4743-87B2-E6413E8DF85D}" dt="2025-03-09T11:07:57.191" v="3478" actId="1076"/>
          <ac:spMkLst>
            <pc:docMk/>
            <pc:sldMk cId="4004618473" sldId="2147470481"/>
            <ac:spMk id="12" creationId="{84BD91FA-4C8C-769D-80BB-AB847EA308CF}"/>
          </ac:spMkLst>
        </pc:spChg>
        <pc:spChg chg="add mod">
          <ac:chgData name="Shelly Wanamaker" userId="cd0df884-05c1-481b-a1f7-883604879bba" providerId="ADAL" clId="{24DE9A74-92EE-4743-87B2-E6413E8DF85D}" dt="2025-03-09T11:07:57.191" v="3478" actId="1076"/>
          <ac:spMkLst>
            <pc:docMk/>
            <pc:sldMk cId="4004618473" sldId="2147470481"/>
            <ac:spMk id="15" creationId="{2A58A485-CA3B-50EE-3D77-45D9C371B030}"/>
          </ac:spMkLst>
        </pc:spChg>
        <pc:spChg chg="add mod">
          <ac:chgData name="Shelly Wanamaker" userId="cd0df884-05c1-481b-a1f7-883604879bba" providerId="ADAL" clId="{24DE9A74-92EE-4743-87B2-E6413E8DF85D}" dt="2025-03-09T11:07:57.191" v="3478" actId="1076"/>
          <ac:spMkLst>
            <pc:docMk/>
            <pc:sldMk cId="4004618473" sldId="2147470481"/>
            <ac:spMk id="16" creationId="{3A123E76-58DA-C890-15E4-D5EAD3EA13DD}"/>
          </ac:spMkLst>
        </pc:spChg>
        <pc:spChg chg="add mod">
          <ac:chgData name="Shelly Wanamaker" userId="cd0df884-05c1-481b-a1f7-883604879bba" providerId="ADAL" clId="{24DE9A74-92EE-4743-87B2-E6413E8DF85D}" dt="2025-03-09T11:07:57.191" v="3478" actId="1076"/>
          <ac:spMkLst>
            <pc:docMk/>
            <pc:sldMk cId="4004618473" sldId="2147470481"/>
            <ac:spMk id="18" creationId="{0571F32E-F4E5-DF51-07DD-0946F9BCA70B}"/>
          </ac:spMkLst>
        </pc:spChg>
        <pc:spChg chg="add mod">
          <ac:chgData name="Shelly Wanamaker" userId="cd0df884-05c1-481b-a1f7-883604879bba" providerId="ADAL" clId="{24DE9A74-92EE-4743-87B2-E6413E8DF85D}" dt="2025-03-09T11:07:57.191" v="3478" actId="1076"/>
          <ac:spMkLst>
            <pc:docMk/>
            <pc:sldMk cId="4004618473" sldId="2147470481"/>
            <ac:spMk id="19" creationId="{19142BE3-3F01-CDAD-2D85-0F78DC916494}"/>
          </ac:spMkLst>
        </pc:spChg>
        <pc:spChg chg="add mod">
          <ac:chgData name="Shelly Wanamaker" userId="cd0df884-05c1-481b-a1f7-883604879bba" providerId="ADAL" clId="{24DE9A74-92EE-4743-87B2-E6413E8DF85D}" dt="2025-03-09T11:07:57.191" v="3478" actId="1076"/>
          <ac:spMkLst>
            <pc:docMk/>
            <pc:sldMk cId="4004618473" sldId="2147470481"/>
            <ac:spMk id="21" creationId="{4B9EADA9-C302-4A62-8D2F-0D5040AF22B0}"/>
          </ac:spMkLst>
        </pc:spChg>
        <pc:spChg chg="add mod">
          <ac:chgData name="Shelly Wanamaker" userId="cd0df884-05c1-481b-a1f7-883604879bba" providerId="ADAL" clId="{24DE9A74-92EE-4743-87B2-E6413E8DF85D}" dt="2025-03-09T11:07:57.191" v="3478" actId="1076"/>
          <ac:spMkLst>
            <pc:docMk/>
            <pc:sldMk cId="4004618473" sldId="2147470481"/>
            <ac:spMk id="22" creationId="{C33C48FC-1DAE-F474-7725-AF4AB25CE6E3}"/>
          </ac:spMkLst>
        </pc:spChg>
        <pc:spChg chg="add mod">
          <ac:chgData name="Shelly Wanamaker" userId="cd0df884-05c1-481b-a1f7-883604879bba" providerId="ADAL" clId="{24DE9A74-92EE-4743-87B2-E6413E8DF85D}" dt="2025-03-09T11:07:57.191" v="3478" actId="1076"/>
          <ac:spMkLst>
            <pc:docMk/>
            <pc:sldMk cId="4004618473" sldId="2147470481"/>
            <ac:spMk id="23" creationId="{78AEF943-7D9F-C22F-8AF3-37F6A8E966C3}"/>
          </ac:spMkLst>
        </pc:spChg>
        <pc:spChg chg="add mod">
          <ac:chgData name="Shelly Wanamaker" userId="cd0df884-05c1-481b-a1f7-883604879bba" providerId="ADAL" clId="{24DE9A74-92EE-4743-87B2-E6413E8DF85D}" dt="2025-03-09T11:07:57.191" v="3478" actId="1076"/>
          <ac:spMkLst>
            <pc:docMk/>
            <pc:sldMk cId="4004618473" sldId="2147470481"/>
            <ac:spMk id="24" creationId="{6428FD6A-7CB8-220A-AEF4-1C2099CD7D43}"/>
          </ac:spMkLst>
        </pc:spChg>
        <pc:spChg chg="add del mod">
          <ac:chgData name="Shelly Wanamaker" userId="cd0df884-05c1-481b-a1f7-883604879bba" providerId="ADAL" clId="{24DE9A74-92EE-4743-87B2-E6413E8DF85D}" dt="2025-03-09T11:10:14.517" v="3503" actId="478"/>
          <ac:spMkLst>
            <pc:docMk/>
            <pc:sldMk cId="4004618473" sldId="2147470481"/>
            <ac:spMk id="30" creationId="{40A5D119-502A-C99F-2684-026300CECEF7}"/>
          </ac:spMkLst>
        </pc:spChg>
        <pc:spChg chg="add del">
          <ac:chgData name="Shelly Wanamaker" userId="cd0df884-05c1-481b-a1f7-883604879bba" providerId="ADAL" clId="{24DE9A74-92EE-4743-87B2-E6413E8DF85D}" dt="2025-03-09T11:10:03.741" v="3499" actId="478"/>
          <ac:spMkLst>
            <pc:docMk/>
            <pc:sldMk cId="4004618473" sldId="2147470481"/>
            <ac:spMk id="31" creationId="{E310C1BA-86FE-76B8-AB97-20B0A1BBDA6C}"/>
          </ac:spMkLst>
        </pc:spChg>
        <pc:spChg chg="add del mod">
          <ac:chgData name="Shelly Wanamaker" userId="cd0df884-05c1-481b-a1f7-883604879bba" providerId="ADAL" clId="{24DE9A74-92EE-4743-87B2-E6413E8DF85D}" dt="2025-03-09T11:11:26.120" v="3511" actId="478"/>
          <ac:spMkLst>
            <pc:docMk/>
            <pc:sldMk cId="4004618473" sldId="2147470481"/>
            <ac:spMk id="32" creationId="{26B68CDC-035A-DDC7-46D8-1ABC8D25777D}"/>
          </ac:spMkLst>
        </pc:spChg>
        <pc:spChg chg="add del mod">
          <ac:chgData name="Shelly Wanamaker" userId="cd0df884-05c1-481b-a1f7-883604879bba" providerId="ADAL" clId="{24DE9A74-92EE-4743-87B2-E6413E8DF85D}" dt="2025-03-09T11:12:44.775" v="3525" actId="478"/>
          <ac:spMkLst>
            <pc:docMk/>
            <pc:sldMk cId="4004618473" sldId="2147470481"/>
            <ac:spMk id="33" creationId="{1C7102AD-9FB1-11D5-499D-F219EBD95D14}"/>
          </ac:spMkLst>
        </pc:spChg>
        <pc:spChg chg="add mod">
          <ac:chgData name="Shelly Wanamaker" userId="cd0df884-05c1-481b-a1f7-883604879bba" providerId="ADAL" clId="{24DE9A74-92EE-4743-87B2-E6413E8DF85D}" dt="2025-03-09T11:45:21.688" v="3779" actId="404"/>
          <ac:spMkLst>
            <pc:docMk/>
            <pc:sldMk cId="4004618473" sldId="2147470481"/>
            <ac:spMk id="34" creationId="{58B20235-746F-64C1-14B1-714C1C612324}"/>
          </ac:spMkLst>
        </pc:spChg>
        <pc:spChg chg="add mod">
          <ac:chgData name="Shelly Wanamaker" userId="cd0df884-05c1-481b-a1f7-883604879bba" providerId="ADAL" clId="{24DE9A74-92EE-4743-87B2-E6413E8DF85D}" dt="2025-03-09T11:45:29.241" v="3780" actId="14100"/>
          <ac:spMkLst>
            <pc:docMk/>
            <pc:sldMk cId="4004618473" sldId="2147470481"/>
            <ac:spMk id="35" creationId="{DC3CA25A-C201-F329-49A0-B8A10BBF7B1E}"/>
          </ac:spMkLst>
        </pc:spChg>
        <pc:spChg chg="add del mod">
          <ac:chgData name="Shelly Wanamaker" userId="cd0df884-05c1-481b-a1f7-883604879bba" providerId="ADAL" clId="{24DE9A74-92EE-4743-87B2-E6413E8DF85D}" dt="2025-03-09T11:14:54.186" v="3616" actId="478"/>
          <ac:spMkLst>
            <pc:docMk/>
            <pc:sldMk cId="4004618473" sldId="2147470481"/>
            <ac:spMk id="36" creationId="{0446B452-9741-12D9-06EF-265093C4D54F}"/>
          </ac:spMkLst>
        </pc:spChg>
        <pc:spChg chg="add del">
          <ac:chgData name="Shelly Wanamaker" userId="cd0df884-05c1-481b-a1f7-883604879bba" providerId="ADAL" clId="{24DE9A74-92EE-4743-87B2-E6413E8DF85D}" dt="2025-03-09T11:22:00.925" v="3644" actId="22"/>
          <ac:spMkLst>
            <pc:docMk/>
            <pc:sldMk cId="4004618473" sldId="2147470481"/>
            <ac:spMk id="38" creationId="{DD6F99B9-57E5-6989-CE31-DFDEF62E6D14}"/>
          </ac:spMkLst>
        </pc:spChg>
        <pc:spChg chg="add mod">
          <ac:chgData name="Shelly Wanamaker" userId="cd0df884-05c1-481b-a1f7-883604879bba" providerId="ADAL" clId="{24DE9A74-92EE-4743-87B2-E6413E8DF85D}" dt="2025-03-09T11:52:08.092" v="3880" actId="1076"/>
          <ac:spMkLst>
            <pc:docMk/>
            <pc:sldMk cId="4004618473" sldId="2147470481"/>
            <ac:spMk id="40" creationId="{CC0492D7-F05C-9A0C-F6C6-2A485DC123D3}"/>
          </ac:spMkLst>
        </pc:spChg>
        <pc:spChg chg="add mod">
          <ac:chgData name="Shelly Wanamaker" userId="cd0df884-05c1-481b-a1f7-883604879bba" providerId="ADAL" clId="{24DE9A74-92EE-4743-87B2-E6413E8DF85D}" dt="2025-03-09T11:48:37.585" v="3815" actId="164"/>
          <ac:spMkLst>
            <pc:docMk/>
            <pc:sldMk cId="4004618473" sldId="2147470481"/>
            <ac:spMk id="49" creationId="{639C7C7E-C9DB-612F-E740-E18543ADE399}"/>
          </ac:spMkLst>
        </pc:spChg>
        <pc:spChg chg="add mod">
          <ac:chgData name="Shelly Wanamaker" userId="cd0df884-05c1-481b-a1f7-883604879bba" providerId="ADAL" clId="{24DE9A74-92EE-4743-87B2-E6413E8DF85D}" dt="2025-03-09T11:54:35.679" v="3910" actId="164"/>
          <ac:spMkLst>
            <pc:docMk/>
            <pc:sldMk cId="4004618473" sldId="2147470481"/>
            <ac:spMk id="51" creationId="{5706241D-5100-9EEB-E66A-A8620766065A}"/>
          </ac:spMkLst>
        </pc:spChg>
        <pc:spChg chg="add mod">
          <ac:chgData name="Shelly Wanamaker" userId="cd0df884-05c1-481b-a1f7-883604879bba" providerId="ADAL" clId="{24DE9A74-92EE-4743-87B2-E6413E8DF85D}" dt="2025-03-09T11:54:15.067" v="3907" actId="164"/>
          <ac:spMkLst>
            <pc:docMk/>
            <pc:sldMk cId="4004618473" sldId="2147470481"/>
            <ac:spMk id="52" creationId="{00D85592-5779-12F6-88E9-B879D81F1806}"/>
          </ac:spMkLst>
        </pc:spChg>
        <pc:spChg chg="add mod">
          <ac:chgData name="Shelly Wanamaker" userId="cd0df884-05c1-481b-a1f7-883604879bba" providerId="ADAL" clId="{24DE9A74-92EE-4743-87B2-E6413E8DF85D}" dt="2025-03-09T11:54:15.067" v="3907" actId="164"/>
          <ac:spMkLst>
            <pc:docMk/>
            <pc:sldMk cId="4004618473" sldId="2147470481"/>
            <ac:spMk id="57" creationId="{059606A6-71E5-26EC-D642-0D8195F5C65F}"/>
          </ac:spMkLst>
        </pc:spChg>
        <pc:grpChg chg="add del mod">
          <ac:chgData name="Shelly Wanamaker" userId="cd0df884-05c1-481b-a1f7-883604879bba" providerId="ADAL" clId="{24DE9A74-92EE-4743-87B2-E6413E8DF85D}" dt="2025-03-09T11:08:05.117" v="3481" actId="478"/>
          <ac:grpSpMkLst>
            <pc:docMk/>
            <pc:sldMk cId="4004618473" sldId="2147470481"/>
            <ac:grpSpMk id="9" creationId="{6D82AB46-114B-594F-C7E6-C645911FB1A2}"/>
          </ac:grpSpMkLst>
        </pc:grpChg>
        <pc:grpChg chg="add del mod">
          <ac:chgData name="Shelly Wanamaker" userId="cd0df884-05c1-481b-a1f7-883604879bba" providerId="ADAL" clId="{24DE9A74-92EE-4743-87B2-E6413E8DF85D}" dt="2025-03-09T11:55:42.445" v="3913" actId="478"/>
          <ac:grpSpMkLst>
            <pc:docMk/>
            <pc:sldMk cId="4004618473" sldId="2147470481"/>
            <ac:grpSpMk id="47" creationId="{CEC20A45-44AA-08B0-F5D8-ABC4604DBCCD}"/>
          </ac:grpSpMkLst>
        </pc:grpChg>
        <pc:grpChg chg="add del mod">
          <ac:chgData name="Shelly Wanamaker" userId="cd0df884-05c1-481b-a1f7-883604879bba" providerId="ADAL" clId="{24DE9A74-92EE-4743-87B2-E6413E8DF85D}" dt="2025-03-09T11:55:42.445" v="3913" actId="478"/>
          <ac:grpSpMkLst>
            <pc:docMk/>
            <pc:sldMk cId="4004618473" sldId="2147470481"/>
            <ac:grpSpMk id="48" creationId="{E21FD7A7-1F98-6FC6-2F2F-DE008CFFD0E5}"/>
          </ac:grpSpMkLst>
        </pc:grpChg>
        <pc:grpChg chg="add del mod">
          <ac:chgData name="Shelly Wanamaker" userId="cd0df884-05c1-481b-a1f7-883604879bba" providerId="ADAL" clId="{24DE9A74-92EE-4743-87B2-E6413E8DF85D}" dt="2025-03-09T11:55:42.445" v="3913" actId="478"/>
          <ac:grpSpMkLst>
            <pc:docMk/>
            <pc:sldMk cId="4004618473" sldId="2147470481"/>
            <ac:grpSpMk id="50" creationId="{D3971255-E842-3BB2-89A1-47BB7240E44D}"/>
          </ac:grpSpMkLst>
        </pc:grpChg>
        <pc:grpChg chg="add mod">
          <ac:chgData name="Shelly Wanamaker" userId="cd0df884-05c1-481b-a1f7-883604879bba" providerId="ADAL" clId="{24DE9A74-92EE-4743-87B2-E6413E8DF85D}" dt="2025-03-09T11:54:35.679" v="3910" actId="164"/>
          <ac:grpSpMkLst>
            <pc:docMk/>
            <pc:sldMk cId="4004618473" sldId="2147470481"/>
            <ac:grpSpMk id="58" creationId="{B45AD656-C0D6-5762-8AC8-DE4816D409D5}"/>
          </ac:grpSpMkLst>
        </pc:grpChg>
        <pc:grpChg chg="add del mod">
          <ac:chgData name="Shelly Wanamaker" userId="cd0df884-05c1-481b-a1f7-883604879bba" providerId="ADAL" clId="{24DE9A74-92EE-4743-87B2-E6413E8DF85D}" dt="2025-03-09T11:55:42.445" v="3913" actId="478"/>
          <ac:grpSpMkLst>
            <pc:docMk/>
            <pc:sldMk cId="4004618473" sldId="2147470481"/>
            <ac:grpSpMk id="59" creationId="{D960BCE3-EC88-5423-A48A-495AC6E0FE99}"/>
          </ac:grpSpMkLst>
        </pc:grpChg>
        <pc:picChg chg="add mod">
          <ac:chgData name="Shelly Wanamaker" userId="cd0df884-05c1-481b-a1f7-883604879bba" providerId="ADAL" clId="{24DE9A74-92EE-4743-87B2-E6413E8DF85D}" dt="2025-03-09T11:42:45.442" v="3745" actId="1076"/>
          <ac:picMkLst>
            <pc:docMk/>
            <pc:sldMk cId="4004618473" sldId="2147470481"/>
            <ac:picMk id="2" creationId="{B816D879-94A8-6146-381C-647B3ACEDEF0}"/>
          </ac:picMkLst>
        </pc:picChg>
        <pc:picChg chg="add del mod">
          <ac:chgData name="Shelly Wanamaker" userId="cd0df884-05c1-481b-a1f7-883604879bba" providerId="ADAL" clId="{24DE9A74-92EE-4743-87B2-E6413E8DF85D}" dt="2025-03-09T11:06:18.824" v="3469" actId="478"/>
          <ac:picMkLst>
            <pc:docMk/>
            <pc:sldMk cId="4004618473" sldId="2147470481"/>
            <ac:picMk id="4" creationId="{0371430B-4694-BE3D-E5C8-413E6C14686E}"/>
          </ac:picMkLst>
        </pc:picChg>
        <pc:picChg chg="add del mod modCrop">
          <ac:chgData name="Shelly Wanamaker" userId="cd0df884-05c1-481b-a1f7-883604879bba" providerId="ADAL" clId="{24DE9A74-92EE-4743-87B2-E6413E8DF85D}" dt="2025-03-09T11:55:42.445" v="3913" actId="478"/>
          <ac:picMkLst>
            <pc:docMk/>
            <pc:sldMk cId="4004618473" sldId="2147470481"/>
            <ac:picMk id="26" creationId="{7AEDB0F7-BAF1-B167-88AB-B7B31EE07E4C}"/>
          </ac:picMkLst>
        </pc:picChg>
        <pc:picChg chg="add del mod modCrop">
          <ac:chgData name="Shelly Wanamaker" userId="cd0df884-05c1-481b-a1f7-883604879bba" providerId="ADAL" clId="{24DE9A74-92EE-4743-87B2-E6413E8DF85D}" dt="2025-03-09T11:55:42.445" v="3913" actId="478"/>
          <ac:picMkLst>
            <pc:docMk/>
            <pc:sldMk cId="4004618473" sldId="2147470481"/>
            <ac:picMk id="27" creationId="{2D827E30-5455-1873-50B1-0EADBC42FE88}"/>
          </ac:picMkLst>
        </pc:picChg>
        <pc:picChg chg="add del mod modCrop">
          <ac:chgData name="Shelly Wanamaker" userId="cd0df884-05c1-481b-a1f7-883604879bba" providerId="ADAL" clId="{24DE9A74-92EE-4743-87B2-E6413E8DF85D}" dt="2025-03-09T11:55:42.445" v="3913" actId="478"/>
          <ac:picMkLst>
            <pc:docMk/>
            <pc:sldMk cId="4004618473" sldId="2147470481"/>
            <ac:picMk id="28" creationId="{47FE2885-2707-015B-8AE3-4702EC3EFF81}"/>
          </ac:picMkLst>
        </pc:picChg>
        <pc:picChg chg="add del mod modCrop">
          <ac:chgData name="Shelly Wanamaker" userId="cd0df884-05c1-481b-a1f7-883604879bba" providerId="ADAL" clId="{24DE9A74-92EE-4743-87B2-E6413E8DF85D}" dt="2025-03-09T11:55:42.445" v="3913" actId="478"/>
          <ac:picMkLst>
            <pc:docMk/>
            <pc:sldMk cId="4004618473" sldId="2147470481"/>
            <ac:picMk id="29" creationId="{B87448C0-8AF9-6F07-5EEA-D65774EB9486}"/>
          </ac:picMkLst>
        </pc:picChg>
        <pc:picChg chg="add del mod">
          <ac:chgData name="Shelly Wanamaker" userId="cd0df884-05c1-481b-a1f7-883604879bba" providerId="ADAL" clId="{24DE9A74-92EE-4743-87B2-E6413E8DF85D}" dt="2025-03-09T11:36:05.952" v="3709" actId="478"/>
          <ac:picMkLst>
            <pc:docMk/>
            <pc:sldMk cId="4004618473" sldId="2147470481"/>
            <ac:picMk id="39" creationId="{74C24BF5-E3E8-0524-9746-160A8EBACD8F}"/>
          </ac:picMkLst>
        </pc:picChg>
        <pc:picChg chg="add mod">
          <ac:chgData name="Shelly Wanamaker" userId="cd0df884-05c1-481b-a1f7-883604879bba" providerId="ADAL" clId="{24DE9A74-92EE-4743-87B2-E6413E8DF85D}" dt="2025-03-09T11:40:36.665" v="3741" actId="164"/>
          <ac:picMkLst>
            <pc:docMk/>
            <pc:sldMk cId="4004618473" sldId="2147470481"/>
            <ac:picMk id="41" creationId="{E9F7C7D1-A756-8746-7EFB-F44206EF206F}"/>
          </ac:picMkLst>
        </pc:picChg>
        <pc:picChg chg="add del mod">
          <ac:chgData name="Shelly Wanamaker" userId="cd0df884-05c1-481b-a1f7-883604879bba" providerId="ADAL" clId="{24DE9A74-92EE-4743-87B2-E6413E8DF85D}" dt="2025-03-09T11:37:01.521" v="3716" actId="478"/>
          <ac:picMkLst>
            <pc:docMk/>
            <pc:sldMk cId="4004618473" sldId="2147470481"/>
            <ac:picMk id="42" creationId="{09A38009-F311-7617-7DAB-62BB35544354}"/>
          </ac:picMkLst>
        </pc:picChg>
        <pc:picChg chg="add del mod">
          <ac:chgData name="Shelly Wanamaker" userId="cd0df884-05c1-481b-a1f7-883604879bba" providerId="ADAL" clId="{24DE9A74-92EE-4743-87B2-E6413E8DF85D}" dt="2025-03-09T11:37:54.702" v="3724" actId="478"/>
          <ac:picMkLst>
            <pc:docMk/>
            <pc:sldMk cId="4004618473" sldId="2147470481"/>
            <ac:picMk id="43" creationId="{815D41DC-E8CE-FEF2-BA4F-BA679A312BB9}"/>
          </ac:picMkLst>
        </pc:picChg>
        <pc:picChg chg="add mod">
          <ac:chgData name="Shelly Wanamaker" userId="cd0df884-05c1-481b-a1f7-883604879bba" providerId="ADAL" clId="{24DE9A74-92EE-4743-87B2-E6413E8DF85D}" dt="2025-03-09T11:40:36.665" v="3741" actId="164"/>
          <ac:picMkLst>
            <pc:docMk/>
            <pc:sldMk cId="4004618473" sldId="2147470481"/>
            <ac:picMk id="44" creationId="{DE27661F-CE48-6110-FD0E-26FA117ADB09}"/>
          </ac:picMkLst>
        </pc:picChg>
        <pc:picChg chg="add mod">
          <ac:chgData name="Shelly Wanamaker" userId="cd0df884-05c1-481b-a1f7-883604879bba" providerId="ADAL" clId="{24DE9A74-92EE-4743-87B2-E6413E8DF85D}" dt="2025-03-09T11:40:36.665" v="3741" actId="164"/>
          <ac:picMkLst>
            <pc:docMk/>
            <pc:sldMk cId="4004618473" sldId="2147470481"/>
            <ac:picMk id="45" creationId="{DA662255-37BD-B216-F471-9C7881932EA9}"/>
          </ac:picMkLst>
        </pc:picChg>
        <pc:picChg chg="add mod">
          <ac:chgData name="Shelly Wanamaker" userId="cd0df884-05c1-481b-a1f7-883604879bba" providerId="ADAL" clId="{24DE9A74-92EE-4743-87B2-E6413E8DF85D}" dt="2025-03-09T11:40:36.665" v="3741" actId="164"/>
          <ac:picMkLst>
            <pc:docMk/>
            <pc:sldMk cId="4004618473" sldId="2147470481"/>
            <ac:picMk id="46" creationId="{B2EE33D7-141C-6C5C-668B-7AD1217287D8}"/>
          </ac:picMkLst>
        </pc:picChg>
        <pc:picChg chg="add mod modCrop">
          <ac:chgData name="Shelly Wanamaker" userId="cd0df884-05c1-481b-a1f7-883604879bba" providerId="ADAL" clId="{24DE9A74-92EE-4743-87B2-E6413E8DF85D}" dt="2025-03-09T11:54:15.067" v="3907" actId="164"/>
          <ac:picMkLst>
            <pc:docMk/>
            <pc:sldMk cId="4004618473" sldId="2147470481"/>
            <ac:picMk id="53" creationId="{423CE558-D5E0-B37D-771C-D89D6B65CA61}"/>
          </ac:picMkLst>
        </pc:picChg>
        <pc:picChg chg="add mod modCrop">
          <ac:chgData name="Shelly Wanamaker" userId="cd0df884-05c1-481b-a1f7-883604879bba" providerId="ADAL" clId="{24DE9A74-92EE-4743-87B2-E6413E8DF85D}" dt="2025-03-09T11:54:15.067" v="3907" actId="164"/>
          <ac:picMkLst>
            <pc:docMk/>
            <pc:sldMk cId="4004618473" sldId="2147470481"/>
            <ac:picMk id="54" creationId="{D91DC4E2-4C70-0E13-2BA7-46DF6D69CB9A}"/>
          </ac:picMkLst>
        </pc:picChg>
        <pc:picChg chg="add mod modCrop">
          <ac:chgData name="Shelly Wanamaker" userId="cd0df884-05c1-481b-a1f7-883604879bba" providerId="ADAL" clId="{24DE9A74-92EE-4743-87B2-E6413E8DF85D}" dt="2025-03-09T11:54:15.067" v="3907" actId="164"/>
          <ac:picMkLst>
            <pc:docMk/>
            <pc:sldMk cId="4004618473" sldId="2147470481"/>
            <ac:picMk id="55" creationId="{3424F5E4-A80F-D180-F76A-B5DF428F7992}"/>
          </ac:picMkLst>
        </pc:picChg>
        <pc:picChg chg="add del mod modCrop">
          <ac:chgData name="Shelly Wanamaker" userId="cd0df884-05c1-481b-a1f7-883604879bba" providerId="ADAL" clId="{24DE9A74-92EE-4743-87B2-E6413E8DF85D}" dt="2025-03-09T11:53:41.907" v="3902" actId="478"/>
          <ac:picMkLst>
            <pc:docMk/>
            <pc:sldMk cId="4004618473" sldId="2147470481"/>
            <ac:picMk id="56" creationId="{1E63F788-F1E7-F7EE-DCA5-4B732E5FE6EF}"/>
          </ac:picMkLst>
        </pc:picChg>
      </pc:sldChg>
      <pc:sldChg chg="addSp modSp add mod modNotesTx">
        <pc:chgData name="Shelly Wanamaker" userId="cd0df884-05c1-481b-a1f7-883604879bba" providerId="ADAL" clId="{24DE9A74-92EE-4743-87B2-E6413E8DF85D}" dt="2025-03-09T11:03:46.153" v="3466" actId="20577"/>
        <pc:sldMkLst>
          <pc:docMk/>
          <pc:sldMk cId="3240740742" sldId="2147470492"/>
        </pc:sldMkLst>
        <pc:spChg chg="add mod">
          <ac:chgData name="Shelly Wanamaker" userId="cd0df884-05c1-481b-a1f7-883604879bba" providerId="ADAL" clId="{24DE9A74-92EE-4743-87B2-E6413E8DF85D}" dt="2025-02-20T18:52:44.709" v="1843" actId="1076"/>
          <ac:spMkLst>
            <pc:docMk/>
            <pc:sldMk cId="3240740742" sldId="2147470492"/>
            <ac:spMk id="2" creationId="{406A536E-0C5D-5107-5B89-741EA47B6CC8}"/>
          </ac:spMkLst>
        </pc:spChg>
        <pc:spChg chg="mod">
          <ac:chgData name="Shelly Wanamaker" userId="cd0df884-05c1-481b-a1f7-883604879bba" providerId="ADAL" clId="{24DE9A74-92EE-4743-87B2-E6413E8DF85D}" dt="2025-03-08T21:51:33.300" v="3417" actId="20577"/>
          <ac:spMkLst>
            <pc:docMk/>
            <pc:sldMk cId="3240740742" sldId="2147470492"/>
            <ac:spMk id="3" creationId="{B38C45C4-D797-390B-5951-CDED48DB58BC}"/>
          </ac:spMkLst>
        </pc:spChg>
        <pc:spChg chg="add mod">
          <ac:chgData name="Shelly Wanamaker" userId="cd0df884-05c1-481b-a1f7-883604879bba" providerId="ADAL" clId="{24DE9A74-92EE-4743-87B2-E6413E8DF85D}" dt="2025-03-09T11:03:46.153" v="3466" actId="20577"/>
          <ac:spMkLst>
            <pc:docMk/>
            <pc:sldMk cId="3240740742" sldId="2147470492"/>
            <ac:spMk id="4" creationId="{7CE75A26-CFB4-AF49-579F-94B9584C5384}"/>
          </ac:spMkLst>
        </pc:spChg>
        <pc:spChg chg="add mod">
          <ac:chgData name="Shelly Wanamaker" userId="cd0df884-05c1-481b-a1f7-883604879bba" providerId="ADAL" clId="{24DE9A74-92EE-4743-87B2-E6413E8DF85D}" dt="2025-02-20T18:48:53.140" v="1778" actId="164"/>
          <ac:spMkLst>
            <pc:docMk/>
            <pc:sldMk cId="3240740742" sldId="2147470492"/>
            <ac:spMk id="6" creationId="{AAEB33B8-7C0C-E74A-28C7-FECE6AB0659A}"/>
          </ac:spMkLst>
        </pc:spChg>
        <pc:grpChg chg="add mod">
          <ac:chgData name="Shelly Wanamaker" userId="cd0df884-05c1-481b-a1f7-883604879bba" providerId="ADAL" clId="{24DE9A74-92EE-4743-87B2-E6413E8DF85D}" dt="2025-02-20T18:52:23.717" v="1837" actId="1076"/>
          <ac:grpSpMkLst>
            <pc:docMk/>
            <pc:sldMk cId="3240740742" sldId="2147470492"/>
            <ac:grpSpMk id="7" creationId="{36953919-78F1-3BF3-E58B-9BBD9F5DC91B}"/>
          </ac:grpSpMkLst>
        </pc:grpChg>
        <pc:picChg chg="add mod">
          <ac:chgData name="Shelly Wanamaker" userId="cd0df884-05c1-481b-a1f7-883604879bba" providerId="ADAL" clId="{24DE9A74-92EE-4743-87B2-E6413E8DF85D}" dt="2025-02-20T18:48:53.140" v="1778" actId="164"/>
          <ac:picMkLst>
            <pc:docMk/>
            <pc:sldMk cId="3240740742" sldId="2147470492"/>
            <ac:picMk id="5" creationId="{18FA3299-1C7C-CF5B-542C-983BCDB75D87}"/>
          </ac:picMkLst>
        </pc:picChg>
        <pc:picChg chg="add mod modCrop">
          <ac:chgData name="Shelly Wanamaker" userId="cd0df884-05c1-481b-a1f7-883604879bba" providerId="ADAL" clId="{24DE9A74-92EE-4743-87B2-E6413E8DF85D}" dt="2025-02-20T18:51:35.470" v="1832" actId="1076"/>
          <ac:picMkLst>
            <pc:docMk/>
            <pc:sldMk cId="3240740742" sldId="2147470492"/>
            <ac:picMk id="8" creationId="{AF045079-033E-9691-F438-AFC96B8A1489}"/>
          </ac:picMkLst>
        </pc:picChg>
        <pc:picChg chg="add mod">
          <ac:chgData name="Shelly Wanamaker" userId="cd0df884-05c1-481b-a1f7-883604879bba" providerId="ADAL" clId="{24DE9A74-92EE-4743-87B2-E6413E8DF85D}" dt="2025-02-20T18:52:48.574" v="1844" actId="1076"/>
          <ac:picMkLst>
            <pc:docMk/>
            <pc:sldMk cId="3240740742" sldId="2147470492"/>
            <ac:picMk id="9" creationId="{8EDC6E42-2FB5-C409-BB44-640E30DB22AE}"/>
          </ac:picMkLst>
        </pc:picChg>
        <pc:picChg chg="add mod">
          <ac:chgData name="Shelly Wanamaker" userId="cd0df884-05c1-481b-a1f7-883604879bba" providerId="ADAL" clId="{24DE9A74-92EE-4743-87B2-E6413E8DF85D}" dt="2025-02-20T18:52:26.909" v="1838" actId="1076"/>
          <ac:picMkLst>
            <pc:docMk/>
            <pc:sldMk cId="3240740742" sldId="2147470492"/>
            <ac:picMk id="10" creationId="{3A19CB59-C2B0-130A-AB2E-FE63A09CAC36}"/>
          </ac:picMkLst>
        </pc:picChg>
      </pc:sldChg>
      <pc:sldChg chg="addSp delSp modSp add mod ord modAnim">
        <pc:chgData name="Shelly Wanamaker" userId="cd0df884-05c1-481b-a1f7-883604879bba" providerId="ADAL" clId="{24DE9A74-92EE-4743-87B2-E6413E8DF85D}" dt="2025-02-20T18:58:49.495" v="1941"/>
        <pc:sldMkLst>
          <pc:docMk/>
          <pc:sldMk cId="4023146733" sldId="2147470494"/>
        </pc:sldMkLst>
        <pc:spChg chg="mod">
          <ac:chgData name="Shelly Wanamaker" userId="cd0df884-05c1-481b-a1f7-883604879bba" providerId="ADAL" clId="{24DE9A74-92EE-4743-87B2-E6413E8DF85D}" dt="2025-02-20T18:54:49.142" v="1923" actId="1076"/>
          <ac:spMkLst>
            <pc:docMk/>
            <pc:sldMk cId="4023146733" sldId="2147470494"/>
            <ac:spMk id="3" creationId="{DD65F50B-2B5E-5BB9-56C7-093B5383BDFB}"/>
          </ac:spMkLst>
        </pc:spChg>
        <pc:spChg chg="add mod">
          <ac:chgData name="Shelly Wanamaker" userId="cd0df884-05c1-481b-a1f7-883604879bba" providerId="ADAL" clId="{24DE9A74-92EE-4743-87B2-E6413E8DF85D}" dt="2025-02-20T18:56:39.714" v="1936" actId="1076"/>
          <ac:spMkLst>
            <pc:docMk/>
            <pc:sldMk cId="4023146733" sldId="2147470494"/>
            <ac:spMk id="6" creationId="{C7617C48-9522-9425-7239-C7188A612271}"/>
          </ac:spMkLst>
        </pc:spChg>
        <pc:spChg chg="add mod">
          <ac:chgData name="Shelly Wanamaker" userId="cd0df884-05c1-481b-a1f7-883604879bba" providerId="ADAL" clId="{24DE9A74-92EE-4743-87B2-E6413E8DF85D}" dt="2025-02-20T18:58:30.720" v="1940" actId="20577"/>
          <ac:spMkLst>
            <pc:docMk/>
            <pc:sldMk cId="4023146733" sldId="2147470494"/>
            <ac:spMk id="9" creationId="{6F35EFC5-2B12-FA1D-B857-B3373793B126}"/>
          </ac:spMkLst>
        </pc:spChg>
        <pc:picChg chg="add mod">
          <ac:chgData name="Shelly Wanamaker" userId="cd0df884-05c1-481b-a1f7-883604879bba" providerId="ADAL" clId="{24DE9A74-92EE-4743-87B2-E6413E8DF85D}" dt="2025-02-20T18:56:28.363" v="1932" actId="14100"/>
          <ac:picMkLst>
            <pc:docMk/>
            <pc:sldMk cId="4023146733" sldId="2147470494"/>
            <ac:picMk id="8" creationId="{4C753743-E167-C798-0BDC-46A2D82A1830}"/>
          </ac:picMkLst>
        </pc:picChg>
      </pc:sldChg>
      <pc:sldChg chg="addSp delSp modSp add mod modAnim">
        <pc:chgData name="Shelly Wanamaker" userId="cd0df884-05c1-481b-a1f7-883604879bba" providerId="ADAL" clId="{24DE9A74-92EE-4743-87B2-E6413E8DF85D}" dt="2025-03-09T13:19:04.509" v="4578" actId="6549"/>
        <pc:sldMkLst>
          <pc:docMk/>
          <pc:sldMk cId="3305225634" sldId="2147470495"/>
        </pc:sldMkLst>
        <pc:spChg chg="mod">
          <ac:chgData name="Shelly Wanamaker" userId="cd0df884-05c1-481b-a1f7-883604879bba" providerId="ADAL" clId="{24DE9A74-92EE-4743-87B2-E6413E8DF85D}" dt="2025-02-20T17:52:32.585" v="962" actId="20577"/>
          <ac:spMkLst>
            <pc:docMk/>
            <pc:sldMk cId="3305225634" sldId="2147470495"/>
            <ac:spMk id="3" creationId="{7CACE6B6-E10B-FCF3-461F-B32DF100CA91}"/>
          </ac:spMkLst>
        </pc:spChg>
        <pc:spChg chg="add mod">
          <ac:chgData name="Shelly Wanamaker" userId="cd0df884-05c1-481b-a1f7-883604879bba" providerId="ADAL" clId="{24DE9A74-92EE-4743-87B2-E6413E8DF85D}" dt="2025-02-20T19:01:10.961" v="2051" actId="164"/>
          <ac:spMkLst>
            <pc:docMk/>
            <pc:sldMk cId="3305225634" sldId="2147470495"/>
            <ac:spMk id="17" creationId="{937D386A-EF63-B16B-236D-F7E598D2F36A}"/>
          </ac:spMkLst>
        </pc:spChg>
        <pc:spChg chg="add mod">
          <ac:chgData name="Shelly Wanamaker" userId="cd0df884-05c1-481b-a1f7-883604879bba" providerId="ADAL" clId="{24DE9A74-92EE-4743-87B2-E6413E8DF85D}" dt="2025-02-20T19:01:15.484" v="2052" actId="164"/>
          <ac:spMkLst>
            <pc:docMk/>
            <pc:sldMk cId="3305225634" sldId="2147470495"/>
            <ac:spMk id="18" creationId="{F2476C73-2623-519D-3101-0C77F3DEE479}"/>
          </ac:spMkLst>
        </pc:spChg>
        <pc:spChg chg="add mod">
          <ac:chgData name="Shelly Wanamaker" userId="cd0df884-05c1-481b-a1f7-883604879bba" providerId="ADAL" clId="{24DE9A74-92EE-4743-87B2-E6413E8DF85D}" dt="2025-03-09T13:19:04.509" v="4578" actId="6549"/>
          <ac:spMkLst>
            <pc:docMk/>
            <pc:sldMk cId="3305225634" sldId="2147470495"/>
            <ac:spMk id="19" creationId="{F7AC0ADF-3EC0-60D0-4F65-C6F33C720E28}"/>
          </ac:spMkLst>
        </pc:spChg>
        <pc:grpChg chg="add mod">
          <ac:chgData name="Shelly Wanamaker" userId="cd0df884-05c1-481b-a1f7-883604879bba" providerId="ADAL" clId="{24DE9A74-92EE-4743-87B2-E6413E8DF85D}" dt="2025-02-20T19:01:10.961" v="2051" actId="164"/>
          <ac:grpSpMkLst>
            <pc:docMk/>
            <pc:sldMk cId="3305225634" sldId="2147470495"/>
            <ac:grpSpMk id="16" creationId="{AA0A7A45-7C6E-34E1-7F0D-AF253E8E9886}"/>
          </ac:grpSpMkLst>
        </pc:grpChg>
        <pc:grpChg chg="add mod">
          <ac:chgData name="Shelly Wanamaker" userId="cd0df884-05c1-481b-a1f7-883604879bba" providerId="ADAL" clId="{24DE9A74-92EE-4743-87B2-E6413E8DF85D}" dt="2025-02-20T19:01:10.961" v="2051" actId="164"/>
          <ac:grpSpMkLst>
            <pc:docMk/>
            <pc:sldMk cId="3305225634" sldId="2147470495"/>
            <ac:grpSpMk id="20" creationId="{45FBD43D-61EC-9E65-F31E-0AD8622E78D0}"/>
          </ac:grpSpMkLst>
        </pc:grpChg>
        <pc:grpChg chg="add mod">
          <ac:chgData name="Shelly Wanamaker" userId="cd0df884-05c1-481b-a1f7-883604879bba" providerId="ADAL" clId="{24DE9A74-92EE-4743-87B2-E6413E8DF85D}" dt="2025-02-20T19:01:15.484" v="2052" actId="164"/>
          <ac:grpSpMkLst>
            <pc:docMk/>
            <pc:sldMk cId="3305225634" sldId="2147470495"/>
            <ac:grpSpMk id="21" creationId="{D843B254-D7E2-0FAE-C6FD-35C873EAFD74}"/>
          </ac:grpSpMkLst>
        </pc:grpChg>
        <pc:picChg chg="add mod">
          <ac:chgData name="Shelly Wanamaker" userId="cd0df884-05c1-481b-a1f7-883604879bba" providerId="ADAL" clId="{24DE9A74-92EE-4743-87B2-E6413E8DF85D}" dt="2025-02-20T17:56:33.876" v="1011" actId="1076"/>
          <ac:picMkLst>
            <pc:docMk/>
            <pc:sldMk cId="3305225634" sldId="2147470495"/>
            <ac:picMk id="14" creationId="{237D4D90-C31D-830F-E874-E419753EA69E}"/>
          </ac:picMkLst>
        </pc:picChg>
        <pc:picChg chg="add mod">
          <ac:chgData name="Shelly Wanamaker" userId="cd0df884-05c1-481b-a1f7-883604879bba" providerId="ADAL" clId="{24DE9A74-92EE-4743-87B2-E6413E8DF85D}" dt="2025-02-20T17:56:33.876" v="1011" actId="1076"/>
          <ac:picMkLst>
            <pc:docMk/>
            <pc:sldMk cId="3305225634" sldId="2147470495"/>
            <ac:picMk id="15" creationId="{A61CD5B1-19C1-D61C-B777-F93D6E69F23A}"/>
          </ac:picMkLst>
        </pc:picChg>
        <pc:picChg chg="add mod">
          <ac:chgData name="Shelly Wanamaker" userId="cd0df884-05c1-481b-a1f7-883604879bba" providerId="ADAL" clId="{24DE9A74-92EE-4743-87B2-E6413E8DF85D}" dt="2025-02-20T19:01:15.484" v="2052" actId="164"/>
          <ac:picMkLst>
            <pc:docMk/>
            <pc:sldMk cId="3305225634" sldId="2147470495"/>
            <ac:picMk id="2052" creationId="{FC466A98-B817-1B02-F9D1-6A0B1388EB99}"/>
          </ac:picMkLst>
        </pc:picChg>
        <pc:picChg chg="add mod">
          <ac:chgData name="Shelly Wanamaker" userId="cd0df884-05c1-481b-a1f7-883604879bba" providerId="ADAL" clId="{24DE9A74-92EE-4743-87B2-E6413E8DF85D}" dt="2025-02-20T17:56:33.876" v="1011" actId="1076"/>
          <ac:picMkLst>
            <pc:docMk/>
            <pc:sldMk cId="3305225634" sldId="2147470495"/>
            <ac:picMk id="2054" creationId="{6A829B2C-95F3-201A-272D-60780066C7B1}"/>
          </ac:picMkLst>
        </pc:picChg>
      </pc:sldChg>
      <pc:sldChg chg="addSp delSp modSp add mod">
        <pc:chgData name="Shelly Wanamaker" userId="cd0df884-05c1-481b-a1f7-883604879bba" providerId="ADAL" clId="{24DE9A74-92EE-4743-87B2-E6413E8DF85D}" dt="2025-02-20T17:27:00.938" v="417" actId="21"/>
        <pc:sldMkLst>
          <pc:docMk/>
          <pc:sldMk cId="2256030966" sldId="2147470496"/>
        </pc:sldMkLst>
        <pc:spChg chg="mod">
          <ac:chgData name="Shelly Wanamaker" userId="cd0df884-05c1-481b-a1f7-883604879bba" providerId="ADAL" clId="{24DE9A74-92EE-4743-87B2-E6413E8DF85D}" dt="2025-02-20T17:17:29.162" v="337" actId="20577"/>
          <ac:spMkLst>
            <pc:docMk/>
            <pc:sldMk cId="2256030966" sldId="2147470496"/>
            <ac:spMk id="3" creationId="{0DAC2306-B19A-4425-93C3-F5A370D5779F}"/>
          </ac:spMkLst>
        </pc:spChg>
        <pc:picChg chg="add mod modCrop">
          <ac:chgData name="Shelly Wanamaker" userId="cd0df884-05c1-481b-a1f7-883604879bba" providerId="ADAL" clId="{24DE9A74-92EE-4743-87B2-E6413E8DF85D}" dt="2025-02-20T17:20:57.768" v="378" actId="1076"/>
          <ac:picMkLst>
            <pc:docMk/>
            <pc:sldMk cId="2256030966" sldId="2147470496"/>
            <ac:picMk id="2" creationId="{EA745399-8AEB-8DB4-356F-F4DF38556CA4}"/>
          </ac:picMkLst>
        </pc:picChg>
        <pc:picChg chg="add mod modCrop">
          <ac:chgData name="Shelly Wanamaker" userId="cd0df884-05c1-481b-a1f7-883604879bba" providerId="ADAL" clId="{24DE9A74-92EE-4743-87B2-E6413E8DF85D}" dt="2025-02-20T17:20:57.768" v="378" actId="1076"/>
          <ac:picMkLst>
            <pc:docMk/>
            <pc:sldMk cId="2256030966" sldId="2147470496"/>
            <ac:picMk id="14" creationId="{BDE3D2F2-8FA7-C8DB-4B05-15AC916BBD2B}"/>
          </ac:picMkLst>
        </pc:picChg>
        <pc:cxnChg chg="add mod">
          <ac:chgData name="Shelly Wanamaker" userId="cd0df884-05c1-481b-a1f7-883604879bba" providerId="ADAL" clId="{24DE9A74-92EE-4743-87B2-E6413E8DF85D}" dt="2025-02-20T17:20:57.768" v="378" actId="1076"/>
          <ac:cxnSpMkLst>
            <pc:docMk/>
            <pc:sldMk cId="2256030966" sldId="2147470496"/>
            <ac:cxnSpMk id="16" creationId="{3BCDE23C-9FAC-7804-05D7-5F5829B6B00A}"/>
          </ac:cxnSpMkLst>
        </pc:cxnChg>
        <pc:cxnChg chg="add mod">
          <ac:chgData name="Shelly Wanamaker" userId="cd0df884-05c1-481b-a1f7-883604879bba" providerId="ADAL" clId="{24DE9A74-92EE-4743-87B2-E6413E8DF85D}" dt="2025-02-20T17:20:57.768" v="378" actId="1076"/>
          <ac:cxnSpMkLst>
            <pc:docMk/>
            <pc:sldMk cId="2256030966" sldId="2147470496"/>
            <ac:cxnSpMk id="18" creationId="{5A06D15F-653B-905D-F5A9-FC55E17DB49D}"/>
          </ac:cxnSpMkLst>
        </pc:cxnChg>
      </pc:sldChg>
      <pc:sldChg chg="addSp delSp modSp add mod delAnim modAnim modNotesTx">
        <pc:chgData name="Shelly Wanamaker" userId="cd0df884-05c1-481b-a1f7-883604879bba" providerId="ADAL" clId="{24DE9A74-92EE-4743-87B2-E6413E8DF85D}" dt="2025-03-09T13:22:15.737" v="4594" actId="1076"/>
        <pc:sldMkLst>
          <pc:docMk/>
          <pc:sldMk cId="1497886167" sldId="2147470497"/>
        </pc:sldMkLst>
        <pc:spChg chg="add mod">
          <ac:chgData name="Shelly Wanamaker" userId="cd0df884-05c1-481b-a1f7-883604879bba" providerId="ADAL" clId="{24DE9A74-92EE-4743-87B2-E6413E8DF85D}" dt="2025-02-20T17:27:36.582" v="423" actId="1076"/>
          <ac:spMkLst>
            <pc:docMk/>
            <pc:sldMk cId="1497886167" sldId="2147470497"/>
            <ac:spMk id="5" creationId="{CFC15E60-554E-6560-D397-4C7F87479CCA}"/>
          </ac:spMkLst>
        </pc:spChg>
        <pc:spChg chg="add mod">
          <ac:chgData name="Shelly Wanamaker" userId="cd0df884-05c1-481b-a1f7-883604879bba" providerId="ADAL" clId="{24DE9A74-92EE-4743-87B2-E6413E8DF85D}" dt="2025-02-20T17:50:00.932" v="915" actId="14100"/>
          <ac:spMkLst>
            <pc:docMk/>
            <pc:sldMk cId="1497886167" sldId="2147470497"/>
            <ac:spMk id="21" creationId="{3E28482B-44A7-E9CF-6ACA-3B84115EB2A9}"/>
          </ac:spMkLst>
        </pc:spChg>
        <pc:picChg chg="add del mod">
          <ac:chgData name="Shelly Wanamaker" userId="cd0df884-05c1-481b-a1f7-883604879bba" providerId="ADAL" clId="{24DE9A74-92EE-4743-87B2-E6413E8DF85D}" dt="2025-03-09T13:22:07.805" v="4591" actId="478"/>
          <ac:picMkLst>
            <pc:docMk/>
            <pc:sldMk cId="1497886167" sldId="2147470497"/>
            <ac:picMk id="4" creationId="{F3C7AFAE-424A-8D31-9BCE-1931F8EB8908}"/>
          </ac:picMkLst>
        </pc:picChg>
        <pc:picChg chg="add del mod">
          <ac:chgData name="Shelly Wanamaker" userId="cd0df884-05c1-481b-a1f7-883604879bba" providerId="ADAL" clId="{24DE9A74-92EE-4743-87B2-E6413E8DF85D}" dt="2025-03-09T13:21:07.893" v="4583" actId="478"/>
          <ac:picMkLst>
            <pc:docMk/>
            <pc:sldMk cId="1497886167" sldId="2147470497"/>
            <ac:picMk id="1026" creationId="{2FC4609D-9761-2112-2846-E08937D40F52}"/>
          </ac:picMkLst>
        </pc:picChg>
        <pc:picChg chg="add mod">
          <ac:chgData name="Shelly Wanamaker" userId="cd0df884-05c1-481b-a1f7-883604879bba" providerId="ADAL" clId="{24DE9A74-92EE-4743-87B2-E6413E8DF85D}" dt="2025-03-09T13:22:15.737" v="4594" actId="1076"/>
          <ac:picMkLst>
            <pc:docMk/>
            <pc:sldMk cId="1497886167" sldId="2147470497"/>
            <ac:picMk id="1028" creationId="{DFC3E61B-68F8-109C-4B4F-8BA448917441}"/>
          </ac:picMkLst>
        </pc:picChg>
      </pc:sldChg>
      <pc:sldChg chg="addSp delSp modSp add mod delAnim modAnim">
        <pc:chgData name="Shelly Wanamaker" userId="cd0df884-05c1-481b-a1f7-883604879bba" providerId="ADAL" clId="{24DE9A74-92EE-4743-87B2-E6413E8DF85D}" dt="2025-02-21T15:10:09.525" v="3398"/>
        <pc:sldMkLst>
          <pc:docMk/>
          <pc:sldMk cId="1891051235" sldId="2147470498"/>
        </pc:sldMkLst>
        <pc:spChg chg="mod">
          <ac:chgData name="Shelly Wanamaker" userId="cd0df884-05c1-481b-a1f7-883604879bba" providerId="ADAL" clId="{24DE9A74-92EE-4743-87B2-E6413E8DF85D}" dt="2025-02-20T17:38:06.434" v="706" actId="20577"/>
          <ac:spMkLst>
            <pc:docMk/>
            <pc:sldMk cId="1891051235" sldId="2147470498"/>
            <ac:spMk id="3" creationId="{5B24A9DC-D046-F01A-ADC5-79F20B1D7E38}"/>
          </ac:spMkLst>
        </pc:spChg>
        <pc:spChg chg="add mod">
          <ac:chgData name="Shelly Wanamaker" userId="cd0df884-05c1-481b-a1f7-883604879bba" providerId="ADAL" clId="{24DE9A74-92EE-4743-87B2-E6413E8DF85D}" dt="2025-02-21T15:09:29.262" v="3389" actId="164"/>
          <ac:spMkLst>
            <pc:docMk/>
            <pc:sldMk cId="1891051235" sldId="2147470498"/>
            <ac:spMk id="20" creationId="{A3040221-FA25-58B3-65EC-B96D530935B3}"/>
          </ac:spMkLst>
        </pc:spChg>
        <pc:spChg chg="add mod">
          <ac:chgData name="Shelly Wanamaker" userId="cd0df884-05c1-481b-a1f7-883604879bba" providerId="ADAL" clId="{24DE9A74-92EE-4743-87B2-E6413E8DF85D}" dt="2025-02-21T15:09:37.013" v="3390" actId="164"/>
          <ac:spMkLst>
            <pc:docMk/>
            <pc:sldMk cId="1891051235" sldId="2147470498"/>
            <ac:spMk id="21" creationId="{CF530D25-2409-2C49-ABEF-F1CA34518776}"/>
          </ac:spMkLst>
        </pc:spChg>
        <pc:spChg chg="add mod">
          <ac:chgData name="Shelly Wanamaker" userId="cd0df884-05c1-481b-a1f7-883604879bba" providerId="ADAL" clId="{24DE9A74-92EE-4743-87B2-E6413E8DF85D}" dt="2025-02-21T15:09:45.050" v="3391" actId="164"/>
          <ac:spMkLst>
            <pc:docMk/>
            <pc:sldMk cId="1891051235" sldId="2147470498"/>
            <ac:spMk id="22" creationId="{3A67143D-DFF2-1B10-FD71-2A26C9203D8F}"/>
          </ac:spMkLst>
        </pc:spChg>
        <pc:spChg chg="add mod">
          <ac:chgData name="Shelly Wanamaker" userId="cd0df884-05c1-481b-a1f7-883604879bba" providerId="ADAL" clId="{24DE9A74-92EE-4743-87B2-E6413E8DF85D}" dt="2025-02-21T15:09:50.763" v="3392" actId="164"/>
          <ac:spMkLst>
            <pc:docMk/>
            <pc:sldMk cId="1891051235" sldId="2147470498"/>
            <ac:spMk id="23" creationId="{35C1F5B2-72F8-304A-0A09-CF8A368F0C4A}"/>
          </ac:spMkLst>
        </pc:spChg>
        <pc:spChg chg="add mod">
          <ac:chgData name="Shelly Wanamaker" userId="cd0df884-05c1-481b-a1f7-883604879bba" providerId="ADAL" clId="{24DE9A74-92EE-4743-87B2-E6413E8DF85D}" dt="2025-02-21T15:09:57.936" v="3393" actId="164"/>
          <ac:spMkLst>
            <pc:docMk/>
            <pc:sldMk cId="1891051235" sldId="2147470498"/>
            <ac:spMk id="24" creationId="{773CC3FF-A1A5-7B77-69F4-3276B5F48567}"/>
          </ac:spMkLst>
        </pc:spChg>
        <pc:grpChg chg="mod">
          <ac:chgData name="Shelly Wanamaker" userId="cd0df884-05c1-481b-a1f7-883604879bba" providerId="ADAL" clId="{24DE9A74-92EE-4743-87B2-E6413E8DF85D}" dt="2025-02-21T15:09:37.013" v="3390" actId="164"/>
          <ac:grpSpMkLst>
            <pc:docMk/>
            <pc:sldMk cId="1891051235" sldId="2147470498"/>
            <ac:grpSpMk id="12" creationId="{F6B40261-2E7F-2922-38CB-B43BE308E316}"/>
          </ac:grpSpMkLst>
        </pc:grpChg>
        <pc:grpChg chg="add mod">
          <ac:chgData name="Shelly Wanamaker" userId="cd0df884-05c1-481b-a1f7-883604879bba" providerId="ADAL" clId="{24DE9A74-92EE-4743-87B2-E6413E8DF85D}" dt="2025-02-20T17:38:45.956" v="718" actId="1076"/>
          <ac:grpSpMkLst>
            <pc:docMk/>
            <pc:sldMk cId="1891051235" sldId="2147470498"/>
            <ac:grpSpMk id="19" creationId="{E6A2C53E-3DBB-580B-231B-74299BD96434}"/>
          </ac:grpSpMkLst>
        </pc:grpChg>
        <pc:grpChg chg="add mod">
          <ac:chgData name="Shelly Wanamaker" userId="cd0df884-05c1-481b-a1f7-883604879bba" providerId="ADAL" clId="{24DE9A74-92EE-4743-87B2-E6413E8DF85D}" dt="2025-02-21T15:09:29.262" v="3389" actId="164"/>
          <ac:grpSpMkLst>
            <pc:docMk/>
            <pc:sldMk cId="1891051235" sldId="2147470498"/>
            <ac:grpSpMk id="27" creationId="{465C6369-9229-8ABA-DD37-F9DD4A038759}"/>
          </ac:grpSpMkLst>
        </pc:grpChg>
        <pc:grpChg chg="add mod">
          <ac:chgData name="Shelly Wanamaker" userId="cd0df884-05c1-481b-a1f7-883604879bba" providerId="ADAL" clId="{24DE9A74-92EE-4743-87B2-E6413E8DF85D}" dt="2025-02-21T15:09:37.013" v="3390" actId="164"/>
          <ac:grpSpMkLst>
            <pc:docMk/>
            <pc:sldMk cId="1891051235" sldId="2147470498"/>
            <ac:grpSpMk id="28" creationId="{4CBA78C6-2776-1F34-22F6-0116245888DE}"/>
          </ac:grpSpMkLst>
        </pc:grpChg>
        <pc:grpChg chg="add mod">
          <ac:chgData name="Shelly Wanamaker" userId="cd0df884-05c1-481b-a1f7-883604879bba" providerId="ADAL" clId="{24DE9A74-92EE-4743-87B2-E6413E8DF85D}" dt="2025-02-21T15:09:45.050" v="3391" actId="164"/>
          <ac:grpSpMkLst>
            <pc:docMk/>
            <pc:sldMk cId="1891051235" sldId="2147470498"/>
            <ac:grpSpMk id="29" creationId="{EE52608E-EB32-BAD2-A343-B6B2A09A3B56}"/>
          </ac:grpSpMkLst>
        </pc:grpChg>
        <pc:grpChg chg="add mod">
          <ac:chgData name="Shelly Wanamaker" userId="cd0df884-05c1-481b-a1f7-883604879bba" providerId="ADAL" clId="{24DE9A74-92EE-4743-87B2-E6413E8DF85D}" dt="2025-02-21T15:09:50.763" v="3392" actId="164"/>
          <ac:grpSpMkLst>
            <pc:docMk/>
            <pc:sldMk cId="1891051235" sldId="2147470498"/>
            <ac:grpSpMk id="30" creationId="{A7F6AAFB-FF47-7F99-27AF-C428D2BBD5E0}"/>
          </ac:grpSpMkLst>
        </pc:grpChg>
        <pc:grpChg chg="add mod">
          <ac:chgData name="Shelly Wanamaker" userId="cd0df884-05c1-481b-a1f7-883604879bba" providerId="ADAL" clId="{24DE9A74-92EE-4743-87B2-E6413E8DF85D}" dt="2025-02-21T15:09:57.936" v="3393" actId="164"/>
          <ac:grpSpMkLst>
            <pc:docMk/>
            <pc:sldMk cId="1891051235" sldId="2147470498"/>
            <ac:grpSpMk id="31" creationId="{7200052C-8691-398A-94FA-EBA50555B886}"/>
          </ac:grpSpMkLst>
        </pc:grpChg>
        <pc:picChg chg="mod">
          <ac:chgData name="Shelly Wanamaker" userId="cd0df884-05c1-481b-a1f7-883604879bba" providerId="ADAL" clId="{24DE9A74-92EE-4743-87B2-E6413E8DF85D}" dt="2025-02-20T17:38:13.755" v="709" actId="164"/>
          <ac:picMkLst>
            <pc:docMk/>
            <pc:sldMk cId="1891051235" sldId="2147470498"/>
            <ac:picMk id="2" creationId="{D7DC94E7-805F-0970-5210-D0B148CC1DDB}"/>
          </ac:picMkLst>
        </pc:picChg>
        <pc:picChg chg="mod">
          <ac:chgData name="Shelly Wanamaker" userId="cd0df884-05c1-481b-a1f7-883604879bba" providerId="ADAL" clId="{24DE9A74-92EE-4743-87B2-E6413E8DF85D}" dt="2025-02-21T15:09:29.262" v="3389" actId="164"/>
          <ac:picMkLst>
            <pc:docMk/>
            <pc:sldMk cId="1891051235" sldId="2147470498"/>
            <ac:picMk id="6" creationId="{541F87AD-C9B7-CA19-325B-1809E6F97A5E}"/>
          </ac:picMkLst>
        </pc:picChg>
        <pc:picChg chg="mod">
          <ac:chgData name="Shelly Wanamaker" userId="cd0df884-05c1-481b-a1f7-883604879bba" providerId="ADAL" clId="{24DE9A74-92EE-4743-87B2-E6413E8DF85D}" dt="2025-02-21T15:09:45.050" v="3391" actId="164"/>
          <ac:picMkLst>
            <pc:docMk/>
            <pc:sldMk cId="1891051235" sldId="2147470498"/>
            <ac:picMk id="13" creationId="{C5CBBCF9-E916-29C6-6BEF-05B1D0CD7045}"/>
          </ac:picMkLst>
        </pc:picChg>
        <pc:picChg chg="mod">
          <ac:chgData name="Shelly Wanamaker" userId="cd0df884-05c1-481b-a1f7-883604879bba" providerId="ADAL" clId="{24DE9A74-92EE-4743-87B2-E6413E8DF85D}" dt="2025-02-20T17:38:13.755" v="709" actId="164"/>
          <ac:picMkLst>
            <pc:docMk/>
            <pc:sldMk cId="1891051235" sldId="2147470498"/>
            <ac:picMk id="14" creationId="{A4D68BE6-4B58-D97E-5D4F-F42D347BEFA0}"/>
          </ac:picMkLst>
        </pc:picChg>
        <pc:picChg chg="mod">
          <ac:chgData name="Shelly Wanamaker" userId="cd0df884-05c1-481b-a1f7-883604879bba" providerId="ADAL" clId="{24DE9A74-92EE-4743-87B2-E6413E8DF85D}" dt="2025-02-21T15:09:45.050" v="3391" actId="164"/>
          <ac:picMkLst>
            <pc:docMk/>
            <pc:sldMk cId="1891051235" sldId="2147470498"/>
            <ac:picMk id="15" creationId="{A64B0D33-49D1-028D-F0AD-1633FD5EDF20}"/>
          </ac:picMkLst>
        </pc:picChg>
        <pc:picChg chg="mod">
          <ac:chgData name="Shelly Wanamaker" userId="cd0df884-05c1-481b-a1f7-883604879bba" providerId="ADAL" clId="{24DE9A74-92EE-4743-87B2-E6413E8DF85D}" dt="2025-02-21T15:09:45.050" v="3391" actId="164"/>
          <ac:picMkLst>
            <pc:docMk/>
            <pc:sldMk cId="1891051235" sldId="2147470498"/>
            <ac:picMk id="17" creationId="{AA713F5C-3818-2884-A334-AD0C4946CE3D}"/>
          </ac:picMkLst>
        </pc:picChg>
        <pc:picChg chg="add mod modCrop">
          <ac:chgData name="Shelly Wanamaker" userId="cd0df884-05c1-481b-a1f7-883604879bba" providerId="ADAL" clId="{24DE9A74-92EE-4743-87B2-E6413E8DF85D}" dt="2025-02-21T15:09:57.936" v="3393" actId="164"/>
          <ac:picMkLst>
            <pc:docMk/>
            <pc:sldMk cId="1891051235" sldId="2147470498"/>
            <ac:picMk id="25" creationId="{AAFE293F-2B76-48E3-6DE7-18CBB92002EC}"/>
          </ac:picMkLst>
        </pc:picChg>
        <pc:picChg chg="add mod modCrop">
          <ac:chgData name="Shelly Wanamaker" userId="cd0df884-05c1-481b-a1f7-883604879bba" providerId="ADAL" clId="{24DE9A74-92EE-4743-87B2-E6413E8DF85D}" dt="2025-02-21T15:09:57.936" v="3393" actId="164"/>
          <ac:picMkLst>
            <pc:docMk/>
            <pc:sldMk cId="1891051235" sldId="2147470498"/>
            <ac:picMk id="26" creationId="{3DF48D50-9007-70EF-2834-4B1A1B9A6815}"/>
          </ac:picMkLst>
        </pc:picChg>
        <pc:picChg chg="mod">
          <ac:chgData name="Shelly Wanamaker" userId="cd0df884-05c1-481b-a1f7-883604879bba" providerId="ADAL" clId="{24DE9A74-92EE-4743-87B2-E6413E8DF85D}" dt="2025-02-21T15:09:50.763" v="3392" actId="164"/>
          <ac:picMkLst>
            <pc:docMk/>
            <pc:sldMk cId="1891051235" sldId="2147470498"/>
            <ac:picMk id="1026" creationId="{278D6C91-555D-D6F7-B6C1-223B4F9EFCD4}"/>
          </ac:picMkLst>
        </pc:picChg>
        <pc:cxnChg chg="mod">
          <ac:chgData name="Shelly Wanamaker" userId="cd0df884-05c1-481b-a1f7-883604879bba" providerId="ADAL" clId="{24DE9A74-92EE-4743-87B2-E6413E8DF85D}" dt="2025-02-20T17:38:13.755" v="709" actId="164"/>
          <ac:cxnSpMkLst>
            <pc:docMk/>
            <pc:sldMk cId="1891051235" sldId="2147470498"/>
            <ac:cxnSpMk id="16" creationId="{95FF96E9-A26F-1A38-69CC-35A0FBFF183A}"/>
          </ac:cxnSpMkLst>
        </pc:cxnChg>
        <pc:cxnChg chg="mod">
          <ac:chgData name="Shelly Wanamaker" userId="cd0df884-05c1-481b-a1f7-883604879bba" providerId="ADAL" clId="{24DE9A74-92EE-4743-87B2-E6413E8DF85D}" dt="2025-02-20T17:38:13.755" v="709" actId="164"/>
          <ac:cxnSpMkLst>
            <pc:docMk/>
            <pc:sldMk cId="1891051235" sldId="2147470498"/>
            <ac:cxnSpMk id="18" creationId="{DC91B7B9-72B8-D96F-DBF8-085876DB6D69}"/>
          </ac:cxnSpMkLst>
        </pc:cxnChg>
      </pc:sldChg>
      <pc:sldChg chg="addSp delSp modSp add mod modAnim">
        <pc:chgData name="Shelly Wanamaker" userId="cd0df884-05c1-481b-a1f7-883604879bba" providerId="ADAL" clId="{24DE9A74-92EE-4743-87B2-E6413E8DF85D}" dt="2025-02-21T15:10:53.646" v="3400"/>
        <pc:sldMkLst>
          <pc:docMk/>
          <pc:sldMk cId="350050728" sldId="2147470499"/>
        </pc:sldMkLst>
        <pc:spChg chg="add mod">
          <ac:chgData name="Shelly Wanamaker" userId="cd0df884-05c1-481b-a1f7-883604879bba" providerId="ADAL" clId="{24DE9A74-92EE-4743-87B2-E6413E8DF85D}" dt="2025-02-20T18:03:42.126" v="1150" actId="1076"/>
          <ac:spMkLst>
            <pc:docMk/>
            <pc:sldMk cId="350050728" sldId="2147470499"/>
            <ac:spMk id="2" creationId="{3C2074E4-BAF3-E742-7DDF-427A48799A69}"/>
          </ac:spMkLst>
        </pc:spChg>
        <pc:spChg chg="mod">
          <ac:chgData name="Shelly Wanamaker" userId="cd0df884-05c1-481b-a1f7-883604879bba" providerId="ADAL" clId="{24DE9A74-92EE-4743-87B2-E6413E8DF85D}" dt="2025-02-20T18:02:49.444" v="1122" actId="20577"/>
          <ac:spMkLst>
            <pc:docMk/>
            <pc:sldMk cId="350050728" sldId="2147470499"/>
            <ac:spMk id="3" creationId="{B5592C55-D1D3-E485-8CEF-01BD48A0EF84}"/>
          </ac:spMkLst>
        </pc:spChg>
        <pc:spChg chg="add mod">
          <ac:chgData name="Shelly Wanamaker" userId="cd0df884-05c1-481b-a1f7-883604879bba" providerId="ADAL" clId="{24DE9A74-92EE-4743-87B2-E6413E8DF85D}" dt="2025-02-21T15:10:52.393" v="3399" actId="164"/>
          <ac:spMkLst>
            <pc:docMk/>
            <pc:sldMk cId="350050728" sldId="2147470499"/>
            <ac:spMk id="7" creationId="{F6A3620A-D706-6D38-56E0-01B7B4DAC746}"/>
          </ac:spMkLst>
        </pc:spChg>
        <pc:spChg chg="mod">
          <ac:chgData name="Shelly Wanamaker" userId="cd0df884-05c1-481b-a1f7-883604879bba" providerId="ADAL" clId="{24DE9A74-92EE-4743-87B2-E6413E8DF85D}" dt="2025-02-21T15:10:52.393" v="3399" actId="164"/>
          <ac:spMkLst>
            <pc:docMk/>
            <pc:sldMk cId="350050728" sldId="2147470499"/>
            <ac:spMk id="8" creationId="{604815FA-88A8-6DBC-6F07-532FD220E40F}"/>
          </ac:spMkLst>
        </pc:spChg>
        <pc:spChg chg="add mod">
          <ac:chgData name="Shelly Wanamaker" userId="cd0df884-05c1-481b-a1f7-883604879bba" providerId="ADAL" clId="{24DE9A74-92EE-4743-87B2-E6413E8DF85D}" dt="2025-02-21T15:10:52.393" v="3399" actId="164"/>
          <ac:spMkLst>
            <pc:docMk/>
            <pc:sldMk cId="350050728" sldId="2147470499"/>
            <ac:spMk id="17" creationId="{C0A19AF1-AD63-2C40-5EE1-6E0412F91345}"/>
          </ac:spMkLst>
        </pc:spChg>
        <pc:spChg chg="add mod">
          <ac:chgData name="Shelly Wanamaker" userId="cd0df884-05c1-481b-a1f7-883604879bba" providerId="ADAL" clId="{24DE9A74-92EE-4743-87B2-E6413E8DF85D}" dt="2025-02-21T15:10:52.393" v="3399" actId="164"/>
          <ac:spMkLst>
            <pc:docMk/>
            <pc:sldMk cId="350050728" sldId="2147470499"/>
            <ac:spMk id="18" creationId="{FEDD2DD7-01DE-4840-8743-7532AF641D0B}"/>
          </ac:spMkLst>
        </pc:spChg>
        <pc:grpChg chg="add mod">
          <ac:chgData name="Shelly Wanamaker" userId="cd0df884-05c1-481b-a1f7-883604879bba" providerId="ADAL" clId="{24DE9A74-92EE-4743-87B2-E6413E8DF85D}" dt="2025-02-21T15:10:52.393" v="3399" actId="164"/>
          <ac:grpSpMkLst>
            <pc:docMk/>
            <pc:sldMk cId="350050728" sldId="2147470499"/>
            <ac:grpSpMk id="19" creationId="{58445F57-003C-49EC-E302-FE4454CA5D68}"/>
          </ac:grpSpMkLst>
        </pc:grpChg>
        <pc:picChg chg="add mod modCrop">
          <ac:chgData name="Shelly Wanamaker" userId="cd0df884-05c1-481b-a1f7-883604879bba" providerId="ADAL" clId="{24DE9A74-92EE-4743-87B2-E6413E8DF85D}" dt="2025-02-21T15:10:52.393" v="3399" actId="164"/>
          <ac:picMkLst>
            <pc:docMk/>
            <pc:sldMk cId="350050728" sldId="2147470499"/>
            <ac:picMk id="5" creationId="{848DEA45-1B8B-632F-C807-0D66CC022FB2}"/>
          </ac:picMkLst>
        </pc:picChg>
        <pc:picChg chg="add mod">
          <ac:chgData name="Shelly Wanamaker" userId="cd0df884-05c1-481b-a1f7-883604879bba" providerId="ADAL" clId="{24DE9A74-92EE-4743-87B2-E6413E8DF85D}" dt="2025-02-21T15:10:52.393" v="3399" actId="164"/>
          <ac:picMkLst>
            <pc:docMk/>
            <pc:sldMk cId="350050728" sldId="2147470499"/>
            <ac:picMk id="14" creationId="{141E0691-F0E2-B9F3-1E72-4A398EB7146F}"/>
          </ac:picMkLst>
        </pc:picChg>
        <pc:picChg chg="add mod modCrop">
          <ac:chgData name="Shelly Wanamaker" userId="cd0df884-05c1-481b-a1f7-883604879bba" providerId="ADAL" clId="{24DE9A74-92EE-4743-87B2-E6413E8DF85D}" dt="2025-02-21T15:10:52.393" v="3399" actId="164"/>
          <ac:picMkLst>
            <pc:docMk/>
            <pc:sldMk cId="350050728" sldId="2147470499"/>
            <ac:picMk id="15" creationId="{D30823EB-4B17-A196-9FB8-33E9174FA52A}"/>
          </ac:picMkLst>
        </pc:picChg>
        <pc:picChg chg="add mod modCrop">
          <ac:chgData name="Shelly Wanamaker" userId="cd0df884-05c1-481b-a1f7-883604879bba" providerId="ADAL" clId="{24DE9A74-92EE-4743-87B2-E6413E8DF85D}" dt="2025-02-21T15:10:52.393" v="3399" actId="164"/>
          <ac:picMkLst>
            <pc:docMk/>
            <pc:sldMk cId="350050728" sldId="2147470499"/>
            <ac:picMk id="16" creationId="{88087777-41C7-C826-A70E-FB50626CC648}"/>
          </ac:picMkLst>
        </pc:picChg>
      </pc:sldChg>
      <pc:sldChg chg="addSp delSp modSp new del mod">
        <pc:chgData name="Shelly Wanamaker" userId="cd0df884-05c1-481b-a1f7-883604879bba" providerId="ADAL" clId="{24DE9A74-92EE-4743-87B2-E6413E8DF85D}" dt="2025-03-08T21:52:02.928" v="3418" actId="47"/>
        <pc:sldMkLst>
          <pc:docMk/>
          <pc:sldMk cId="3394130366" sldId="2147470500"/>
        </pc:sldMkLst>
      </pc:sldChg>
      <pc:sldChg chg="addSp delSp modSp new mod">
        <pc:chgData name="Shelly Wanamaker" userId="cd0df884-05c1-481b-a1f7-883604879bba" providerId="ADAL" clId="{24DE9A74-92EE-4743-87B2-E6413E8DF85D}" dt="2025-03-09T12:10:56.047" v="3954" actId="1076"/>
        <pc:sldMkLst>
          <pc:docMk/>
          <pc:sldMk cId="2386467342" sldId="2147470501"/>
        </pc:sldMkLst>
        <pc:spChg chg="mod">
          <ac:chgData name="Shelly Wanamaker" userId="cd0df884-05c1-481b-a1f7-883604879bba" providerId="ADAL" clId="{24DE9A74-92EE-4743-87B2-E6413E8DF85D}" dt="2025-02-20T19:24:20.471" v="2254" actId="14100"/>
          <ac:spMkLst>
            <pc:docMk/>
            <pc:sldMk cId="2386467342" sldId="2147470501"/>
            <ac:spMk id="3" creationId="{754621CB-2FB5-00AA-45BE-D968F0DF6653}"/>
          </ac:spMkLst>
        </pc:spChg>
        <pc:spChg chg="add del mod">
          <ac:chgData name="Shelly Wanamaker" userId="cd0df884-05c1-481b-a1f7-883604879bba" providerId="ADAL" clId="{24DE9A74-92EE-4743-87B2-E6413E8DF85D}" dt="2025-03-09T12:08:22.126" v="3948" actId="21"/>
          <ac:spMkLst>
            <pc:docMk/>
            <pc:sldMk cId="2386467342" sldId="2147470501"/>
            <ac:spMk id="4" creationId="{F334DD05-55CA-B637-1604-4A4B12D2B84F}"/>
          </ac:spMkLst>
        </pc:spChg>
        <pc:spChg chg="add mod">
          <ac:chgData name="Shelly Wanamaker" userId="cd0df884-05c1-481b-a1f7-883604879bba" providerId="ADAL" clId="{24DE9A74-92EE-4743-87B2-E6413E8DF85D}" dt="2025-03-09T12:08:27.813" v="3950" actId="1076"/>
          <ac:spMkLst>
            <pc:docMk/>
            <pc:sldMk cId="2386467342" sldId="2147470501"/>
            <ac:spMk id="12" creationId="{F334DD05-55CA-B637-1604-4A4B12D2B84F}"/>
          </ac:spMkLst>
        </pc:spChg>
        <pc:picChg chg="add mod">
          <ac:chgData name="Shelly Wanamaker" userId="cd0df884-05c1-481b-a1f7-883604879bba" providerId="ADAL" clId="{24DE9A74-92EE-4743-87B2-E6413E8DF85D}" dt="2025-03-09T12:06:41.240" v="3940" actId="1076"/>
          <ac:picMkLst>
            <pc:docMk/>
            <pc:sldMk cId="2386467342" sldId="2147470501"/>
            <ac:picMk id="5" creationId="{030CFDB5-91D3-FF50-FB14-7A0B6FDF121C}"/>
          </ac:picMkLst>
        </pc:picChg>
        <pc:picChg chg="add mod">
          <ac:chgData name="Shelly Wanamaker" userId="cd0df884-05c1-481b-a1f7-883604879bba" providerId="ADAL" clId="{24DE9A74-92EE-4743-87B2-E6413E8DF85D}" dt="2025-03-09T12:06:43.206" v="3941" actId="1076"/>
          <ac:picMkLst>
            <pc:docMk/>
            <pc:sldMk cId="2386467342" sldId="2147470501"/>
            <ac:picMk id="6" creationId="{DA04020C-896C-56D1-F115-28F5C66772C5}"/>
          </ac:picMkLst>
        </pc:picChg>
        <pc:picChg chg="add mod">
          <ac:chgData name="Shelly Wanamaker" userId="cd0df884-05c1-481b-a1f7-883604879bba" providerId="ADAL" clId="{24DE9A74-92EE-4743-87B2-E6413E8DF85D}" dt="2025-03-09T12:06:13.071" v="3930" actId="1076"/>
          <ac:picMkLst>
            <pc:docMk/>
            <pc:sldMk cId="2386467342" sldId="2147470501"/>
            <ac:picMk id="8" creationId="{7CBC0355-1841-BC59-3FDF-8FD452DC6160}"/>
          </ac:picMkLst>
        </pc:picChg>
        <pc:picChg chg="add mod">
          <ac:chgData name="Shelly Wanamaker" userId="cd0df884-05c1-481b-a1f7-883604879bba" providerId="ADAL" clId="{24DE9A74-92EE-4743-87B2-E6413E8DF85D}" dt="2025-03-09T12:06:58.853" v="3946" actId="1076"/>
          <ac:picMkLst>
            <pc:docMk/>
            <pc:sldMk cId="2386467342" sldId="2147470501"/>
            <ac:picMk id="10" creationId="{72BFDC22-319E-F4DA-C2C9-D422C9C48FC3}"/>
          </ac:picMkLst>
        </pc:picChg>
        <pc:picChg chg="add mod">
          <ac:chgData name="Shelly Wanamaker" userId="cd0df884-05c1-481b-a1f7-883604879bba" providerId="ADAL" clId="{24DE9A74-92EE-4743-87B2-E6413E8DF85D}" dt="2025-03-09T12:06:15.859" v="3931" actId="1076"/>
          <ac:picMkLst>
            <pc:docMk/>
            <pc:sldMk cId="2386467342" sldId="2147470501"/>
            <ac:picMk id="11" creationId="{6BEE1759-1CDC-A555-0FD6-A56A322057F5}"/>
          </ac:picMkLst>
        </pc:picChg>
        <pc:picChg chg="add mod">
          <ac:chgData name="Shelly Wanamaker" userId="cd0df884-05c1-481b-a1f7-883604879bba" providerId="ADAL" clId="{24DE9A74-92EE-4743-87B2-E6413E8DF85D}" dt="2025-03-09T12:10:56.047" v="3954" actId="1076"/>
          <ac:picMkLst>
            <pc:docMk/>
            <pc:sldMk cId="2386467342" sldId="2147470501"/>
            <ac:picMk id="14" creationId="{507A0D29-7B8E-9504-3546-7DFF2A9DF606}"/>
          </ac:picMkLst>
        </pc:picChg>
      </pc:sldChg>
      <pc:sldChg chg="addSp delSp modSp new mod ord">
        <pc:chgData name="Shelly Wanamaker" userId="cd0df884-05c1-481b-a1f7-883604879bba" providerId="ADAL" clId="{24DE9A74-92EE-4743-87B2-E6413E8DF85D}" dt="2025-03-09T12:43:42.185" v="4162" actId="20577"/>
        <pc:sldMkLst>
          <pc:docMk/>
          <pc:sldMk cId="3236766209" sldId="2147470502"/>
        </pc:sldMkLst>
        <pc:spChg chg="mod">
          <ac:chgData name="Shelly Wanamaker" userId="cd0df884-05c1-481b-a1f7-883604879bba" providerId="ADAL" clId="{24DE9A74-92EE-4743-87B2-E6413E8DF85D}" dt="2025-02-20T19:40:01.125" v="2445" actId="207"/>
          <ac:spMkLst>
            <pc:docMk/>
            <pc:sldMk cId="3236766209" sldId="2147470502"/>
            <ac:spMk id="3" creationId="{2533CA0B-3D7D-FA74-BD9D-4A74D2CE505D}"/>
          </ac:spMkLst>
        </pc:spChg>
        <pc:spChg chg="add mod">
          <ac:chgData name="Shelly Wanamaker" userId="cd0df884-05c1-481b-a1f7-883604879bba" providerId="ADAL" clId="{24DE9A74-92EE-4743-87B2-E6413E8DF85D}" dt="2025-03-09T12:43:42.185" v="4162" actId="20577"/>
          <ac:spMkLst>
            <pc:docMk/>
            <pc:sldMk cId="3236766209" sldId="2147470502"/>
            <ac:spMk id="7" creationId="{E6A99B99-0BD1-61CD-A545-3957B633CF9F}"/>
          </ac:spMkLst>
        </pc:spChg>
        <pc:picChg chg="add mod">
          <ac:chgData name="Shelly Wanamaker" userId="cd0df884-05c1-481b-a1f7-883604879bba" providerId="ADAL" clId="{24DE9A74-92EE-4743-87B2-E6413E8DF85D}" dt="2025-03-09T12:42:49.363" v="4149" actId="1076"/>
          <ac:picMkLst>
            <pc:docMk/>
            <pc:sldMk cId="3236766209" sldId="2147470502"/>
            <ac:picMk id="4" creationId="{ED8088C1-441B-1705-0AFE-BE08E71977F3}"/>
          </ac:picMkLst>
        </pc:picChg>
        <pc:picChg chg="add del mod">
          <ac:chgData name="Shelly Wanamaker" userId="cd0df884-05c1-481b-a1f7-883604879bba" providerId="ADAL" clId="{24DE9A74-92EE-4743-87B2-E6413E8DF85D}" dt="2025-03-09T12:40:53.615" v="4128" actId="478"/>
          <ac:picMkLst>
            <pc:docMk/>
            <pc:sldMk cId="3236766209" sldId="2147470502"/>
            <ac:picMk id="5" creationId="{5F2AF92B-722F-1949-229F-310E2AB43067}"/>
          </ac:picMkLst>
        </pc:picChg>
        <pc:picChg chg="add mod">
          <ac:chgData name="Shelly Wanamaker" userId="cd0df884-05c1-481b-a1f7-883604879bba" providerId="ADAL" clId="{24DE9A74-92EE-4743-87B2-E6413E8DF85D}" dt="2025-03-09T12:42:54.166" v="4150" actId="1076"/>
          <ac:picMkLst>
            <pc:docMk/>
            <pc:sldMk cId="3236766209" sldId="2147470502"/>
            <ac:picMk id="8" creationId="{C32DD5A8-6940-427F-59AB-7A33B9DFD7B7}"/>
          </ac:picMkLst>
        </pc:picChg>
      </pc:sldChg>
      <pc:sldChg chg="addSp delSp modSp new mod">
        <pc:chgData name="Shelly Wanamaker" userId="cd0df884-05c1-481b-a1f7-883604879bba" providerId="ADAL" clId="{24DE9A74-92EE-4743-87B2-E6413E8DF85D}" dt="2025-03-09T12:22:10.365" v="3958" actId="1076"/>
        <pc:sldMkLst>
          <pc:docMk/>
          <pc:sldMk cId="740477513" sldId="2147470503"/>
        </pc:sldMkLst>
        <pc:spChg chg="mod">
          <ac:chgData name="Shelly Wanamaker" userId="cd0df884-05c1-481b-a1f7-883604879bba" providerId="ADAL" clId="{24DE9A74-92EE-4743-87B2-E6413E8DF85D}" dt="2025-02-20T19:39:55.626" v="2444" actId="207"/>
          <ac:spMkLst>
            <pc:docMk/>
            <pc:sldMk cId="740477513" sldId="2147470503"/>
            <ac:spMk id="3" creationId="{8C87B94C-EF27-9597-9AFC-299641EF73A1}"/>
          </ac:spMkLst>
        </pc:spChg>
        <pc:spChg chg="add mod">
          <ac:chgData name="Shelly Wanamaker" userId="cd0df884-05c1-481b-a1f7-883604879bba" providerId="ADAL" clId="{24DE9A74-92EE-4743-87B2-E6413E8DF85D}" dt="2025-02-20T19:33:42.522" v="2330" actId="1076"/>
          <ac:spMkLst>
            <pc:docMk/>
            <pc:sldMk cId="740477513" sldId="2147470503"/>
            <ac:spMk id="7" creationId="{2E8B7C04-AB2F-0297-C0DB-1E5917039286}"/>
          </ac:spMkLst>
        </pc:spChg>
        <pc:picChg chg="add mod">
          <ac:chgData name="Shelly Wanamaker" userId="cd0df884-05c1-481b-a1f7-883604879bba" providerId="ADAL" clId="{24DE9A74-92EE-4743-87B2-E6413E8DF85D}" dt="2025-03-09T12:22:10.365" v="3958" actId="1076"/>
          <ac:picMkLst>
            <pc:docMk/>
            <pc:sldMk cId="740477513" sldId="2147470503"/>
            <ac:picMk id="2" creationId="{56A623D6-3BB3-786B-A69F-DC2B3E9C88D0}"/>
          </ac:picMkLst>
        </pc:picChg>
        <pc:picChg chg="add mod">
          <ac:chgData name="Shelly Wanamaker" userId="cd0df884-05c1-481b-a1f7-883604879bba" providerId="ADAL" clId="{24DE9A74-92EE-4743-87B2-E6413E8DF85D}" dt="2025-02-20T19:33:44.615" v="2331" actId="1076"/>
          <ac:picMkLst>
            <pc:docMk/>
            <pc:sldMk cId="740477513" sldId="2147470503"/>
            <ac:picMk id="5" creationId="{E21BCBD4-AFBB-5D77-B951-60F836E9980B}"/>
          </ac:picMkLst>
        </pc:picChg>
      </pc:sldChg>
      <pc:sldChg chg="addSp delSp modSp new mod modNotesTx">
        <pc:chgData name="Shelly Wanamaker" userId="cd0df884-05c1-481b-a1f7-883604879bba" providerId="ADAL" clId="{24DE9A74-92EE-4743-87B2-E6413E8DF85D}" dt="2025-02-20T19:46:54.739" v="2730" actId="1076"/>
        <pc:sldMkLst>
          <pc:docMk/>
          <pc:sldMk cId="3115251247" sldId="2147470504"/>
        </pc:sldMkLst>
        <pc:spChg chg="mod">
          <ac:chgData name="Shelly Wanamaker" userId="cd0df884-05c1-481b-a1f7-883604879bba" providerId="ADAL" clId="{24DE9A74-92EE-4743-87B2-E6413E8DF85D}" dt="2025-02-20T19:46:54.739" v="2730" actId="1076"/>
          <ac:spMkLst>
            <pc:docMk/>
            <pc:sldMk cId="3115251247" sldId="2147470504"/>
            <ac:spMk id="2" creationId="{A5C6C60B-A246-785F-6875-2C0D9C95C2AA}"/>
          </ac:spMkLst>
        </pc:spChg>
        <pc:spChg chg="mod">
          <ac:chgData name="Shelly Wanamaker" userId="cd0df884-05c1-481b-a1f7-883604879bba" providerId="ADAL" clId="{24DE9A74-92EE-4743-87B2-E6413E8DF85D}" dt="2025-02-20T19:42:43.764" v="2554" actId="20577"/>
          <ac:spMkLst>
            <pc:docMk/>
            <pc:sldMk cId="3115251247" sldId="2147470504"/>
            <ac:spMk id="3" creationId="{82BF53EA-5182-12B5-4D2B-B4AAEE77BFB6}"/>
          </ac:spMkLst>
        </pc:spChg>
        <pc:spChg chg="add mod">
          <ac:chgData name="Shelly Wanamaker" userId="cd0df884-05c1-481b-a1f7-883604879bba" providerId="ADAL" clId="{24DE9A74-92EE-4743-87B2-E6413E8DF85D}" dt="2025-02-20T19:46:35.620" v="2726" actId="20577"/>
          <ac:spMkLst>
            <pc:docMk/>
            <pc:sldMk cId="3115251247" sldId="2147470504"/>
            <ac:spMk id="7" creationId="{74B492A1-FA07-CF87-BC07-7817CC051644}"/>
          </ac:spMkLst>
        </pc:spChg>
        <pc:picChg chg="add mod">
          <ac:chgData name="Shelly Wanamaker" userId="cd0df884-05c1-481b-a1f7-883604879bba" providerId="ADAL" clId="{24DE9A74-92EE-4743-87B2-E6413E8DF85D}" dt="2025-02-20T19:42:19.632" v="2539" actId="1076"/>
          <ac:picMkLst>
            <pc:docMk/>
            <pc:sldMk cId="3115251247" sldId="2147470504"/>
            <ac:picMk id="5" creationId="{8D952FCA-82AE-31AD-20A5-E57D9FDEE4E1}"/>
          </ac:picMkLst>
        </pc:picChg>
        <pc:picChg chg="add mod">
          <ac:chgData name="Shelly Wanamaker" userId="cd0df884-05c1-481b-a1f7-883604879bba" providerId="ADAL" clId="{24DE9A74-92EE-4743-87B2-E6413E8DF85D}" dt="2025-02-20T19:42:16.466" v="2538" actId="1076"/>
          <ac:picMkLst>
            <pc:docMk/>
            <pc:sldMk cId="3115251247" sldId="2147470504"/>
            <ac:picMk id="6" creationId="{E4F77F7F-AC04-57A6-20B0-83A9FC4513DC}"/>
          </ac:picMkLst>
        </pc:picChg>
      </pc:sldChg>
      <pc:sldChg chg="addSp delSp modSp new mod">
        <pc:chgData name="Shelly Wanamaker" userId="cd0df884-05c1-481b-a1f7-883604879bba" providerId="ADAL" clId="{24DE9A74-92EE-4743-87B2-E6413E8DF85D}" dt="2025-03-09T12:56:25.007" v="4215" actId="208"/>
        <pc:sldMkLst>
          <pc:docMk/>
          <pc:sldMk cId="3910744346" sldId="2147470505"/>
        </pc:sldMkLst>
        <pc:spChg chg="mod">
          <ac:chgData name="Shelly Wanamaker" userId="cd0df884-05c1-481b-a1f7-883604879bba" providerId="ADAL" clId="{24DE9A74-92EE-4743-87B2-E6413E8DF85D}" dt="2025-02-20T19:47:42.963" v="2767" actId="14100"/>
          <ac:spMkLst>
            <pc:docMk/>
            <pc:sldMk cId="3910744346" sldId="2147470505"/>
            <ac:spMk id="3" creationId="{C02B053B-FF44-C2CC-805B-A804AD306DD1}"/>
          </ac:spMkLst>
        </pc:spChg>
        <pc:picChg chg="add mod">
          <ac:chgData name="Shelly Wanamaker" userId="cd0df884-05c1-481b-a1f7-883604879bba" providerId="ADAL" clId="{24DE9A74-92EE-4743-87B2-E6413E8DF85D}" dt="2025-03-09T12:56:13.560" v="4211" actId="1076"/>
          <ac:picMkLst>
            <pc:docMk/>
            <pc:sldMk cId="3910744346" sldId="2147470505"/>
            <ac:picMk id="4" creationId="{46245527-9147-3630-1A2C-F5570E814741}"/>
          </ac:picMkLst>
        </pc:picChg>
        <pc:picChg chg="add mod ord">
          <ac:chgData name="Shelly Wanamaker" userId="cd0df884-05c1-481b-a1f7-883604879bba" providerId="ADAL" clId="{24DE9A74-92EE-4743-87B2-E6413E8DF85D}" dt="2025-03-09T12:56:17.181" v="4212" actId="1076"/>
          <ac:picMkLst>
            <pc:docMk/>
            <pc:sldMk cId="3910744346" sldId="2147470505"/>
            <ac:picMk id="6" creationId="{F15FF401-1097-95F4-2DA0-1AA90AF553BC}"/>
          </ac:picMkLst>
        </pc:picChg>
        <pc:picChg chg="add mod">
          <ac:chgData name="Shelly Wanamaker" userId="cd0df884-05c1-481b-a1f7-883604879bba" providerId="ADAL" clId="{24DE9A74-92EE-4743-87B2-E6413E8DF85D}" dt="2025-03-09T12:56:09.746" v="4209" actId="1076"/>
          <ac:picMkLst>
            <pc:docMk/>
            <pc:sldMk cId="3910744346" sldId="2147470505"/>
            <ac:picMk id="8" creationId="{FCDA0AFF-04EB-89C0-5E3C-F7D53A6EA5C2}"/>
          </ac:picMkLst>
        </pc:picChg>
        <pc:picChg chg="add mod">
          <ac:chgData name="Shelly Wanamaker" userId="cd0df884-05c1-481b-a1f7-883604879bba" providerId="ADAL" clId="{24DE9A74-92EE-4743-87B2-E6413E8DF85D}" dt="2025-03-09T12:56:11.750" v="4210" actId="1076"/>
          <ac:picMkLst>
            <pc:docMk/>
            <pc:sldMk cId="3910744346" sldId="2147470505"/>
            <ac:picMk id="10" creationId="{43B8F39F-1632-6E40-92BD-E17D3D90AA5B}"/>
          </ac:picMkLst>
        </pc:picChg>
        <pc:picChg chg="add mod">
          <ac:chgData name="Shelly Wanamaker" userId="cd0df884-05c1-481b-a1f7-883604879bba" providerId="ADAL" clId="{24DE9A74-92EE-4743-87B2-E6413E8DF85D}" dt="2025-03-09T12:56:25.007" v="4215" actId="208"/>
          <ac:picMkLst>
            <pc:docMk/>
            <pc:sldMk cId="3910744346" sldId="2147470505"/>
            <ac:picMk id="12" creationId="{744040B1-2783-57E8-3DB8-63EA1CC31D42}"/>
          </ac:picMkLst>
        </pc:picChg>
      </pc:sldChg>
      <pc:sldChg chg="addSp delSp modSp new mod">
        <pc:chgData name="Shelly Wanamaker" userId="cd0df884-05c1-481b-a1f7-883604879bba" providerId="ADAL" clId="{24DE9A74-92EE-4743-87B2-E6413E8DF85D}" dt="2025-03-06T20:06:53.705" v="3408" actId="1076"/>
        <pc:sldMkLst>
          <pc:docMk/>
          <pc:sldMk cId="1174781688" sldId="2147470506"/>
        </pc:sldMkLst>
        <pc:spChg chg="mod">
          <ac:chgData name="Shelly Wanamaker" userId="cd0df884-05c1-481b-a1f7-883604879bba" providerId="ADAL" clId="{24DE9A74-92EE-4743-87B2-E6413E8DF85D}" dt="2025-02-20T20:07:38.664" v="2918" actId="20577"/>
          <ac:spMkLst>
            <pc:docMk/>
            <pc:sldMk cId="1174781688" sldId="2147470506"/>
            <ac:spMk id="3" creationId="{95B1124C-BBD3-FE2C-0FDB-FE9ADEBCFDCF}"/>
          </ac:spMkLst>
        </pc:spChg>
        <pc:picChg chg="add mod">
          <ac:chgData name="Shelly Wanamaker" userId="cd0df884-05c1-481b-a1f7-883604879bba" providerId="ADAL" clId="{24DE9A74-92EE-4743-87B2-E6413E8DF85D}" dt="2025-03-06T20:06:53.705" v="3408" actId="1076"/>
          <ac:picMkLst>
            <pc:docMk/>
            <pc:sldMk cId="1174781688" sldId="2147470506"/>
            <ac:picMk id="4" creationId="{7A404F1B-4715-0A5F-B2D4-8F056CA8EFB8}"/>
          </ac:picMkLst>
        </pc:picChg>
      </pc:sldChg>
      <pc:sldChg chg="addSp delSp modSp new mod">
        <pc:chgData name="Shelly Wanamaker" userId="cd0df884-05c1-481b-a1f7-883604879bba" providerId="ADAL" clId="{24DE9A74-92EE-4743-87B2-E6413E8DF85D}" dt="2025-03-09T13:25:40.539" v="4632" actId="1035"/>
        <pc:sldMkLst>
          <pc:docMk/>
          <pc:sldMk cId="3636657399" sldId="2147470507"/>
        </pc:sldMkLst>
        <pc:spChg chg="mod">
          <ac:chgData name="Shelly Wanamaker" userId="cd0df884-05c1-481b-a1f7-883604879bba" providerId="ADAL" clId="{24DE9A74-92EE-4743-87B2-E6413E8DF85D}" dt="2025-03-09T13:16:17.619" v="4516" actId="20577"/>
          <ac:spMkLst>
            <pc:docMk/>
            <pc:sldMk cId="3636657399" sldId="2147470507"/>
            <ac:spMk id="3" creationId="{D67AE9CE-4D5D-CAEE-F0E9-43E2E2C2A58D}"/>
          </ac:spMkLst>
        </pc:spChg>
        <pc:spChg chg="add mod ord">
          <ac:chgData name="Shelly Wanamaker" userId="cd0df884-05c1-481b-a1f7-883604879bba" providerId="ADAL" clId="{24DE9A74-92EE-4743-87B2-E6413E8DF85D}" dt="2025-03-09T13:24:41.769" v="4617" actId="14100"/>
          <ac:spMkLst>
            <pc:docMk/>
            <pc:sldMk cId="3636657399" sldId="2147470507"/>
            <ac:spMk id="4" creationId="{9B935F6E-0CAA-5868-0A92-BC11A82E46A6}"/>
          </ac:spMkLst>
        </pc:spChg>
        <pc:spChg chg="add mod">
          <ac:chgData name="Shelly Wanamaker" userId="cd0df884-05c1-481b-a1f7-883604879bba" providerId="ADAL" clId="{24DE9A74-92EE-4743-87B2-E6413E8DF85D}" dt="2025-03-09T13:18:17.409" v="4577" actId="208"/>
          <ac:spMkLst>
            <pc:docMk/>
            <pc:sldMk cId="3636657399" sldId="2147470507"/>
            <ac:spMk id="5" creationId="{D2A550A4-167B-D3DB-8068-E317603CB024}"/>
          </ac:spMkLst>
        </pc:spChg>
        <pc:spChg chg="add mod">
          <ac:chgData name="Shelly Wanamaker" userId="cd0df884-05c1-481b-a1f7-883604879bba" providerId="ADAL" clId="{24DE9A74-92EE-4743-87B2-E6413E8DF85D}" dt="2025-02-20T20:11:48.438" v="3068" actId="1076"/>
          <ac:spMkLst>
            <pc:docMk/>
            <pc:sldMk cId="3636657399" sldId="2147470507"/>
            <ac:spMk id="6" creationId="{EC46AFA2-1541-A0A2-F28C-38F8E9E714CD}"/>
          </ac:spMkLst>
        </pc:spChg>
        <pc:spChg chg="add mod">
          <ac:chgData name="Shelly Wanamaker" userId="cd0df884-05c1-481b-a1f7-883604879bba" providerId="ADAL" clId="{24DE9A74-92EE-4743-87B2-E6413E8DF85D}" dt="2025-03-09T13:25:26.933" v="4625" actId="179"/>
          <ac:spMkLst>
            <pc:docMk/>
            <pc:sldMk cId="3636657399" sldId="2147470507"/>
            <ac:spMk id="7" creationId="{6B371585-DBA0-89AF-5A01-120473F3F543}"/>
          </ac:spMkLst>
        </pc:spChg>
        <pc:spChg chg="add mod">
          <ac:chgData name="Shelly Wanamaker" userId="cd0df884-05c1-481b-a1f7-883604879bba" providerId="ADAL" clId="{24DE9A74-92EE-4743-87B2-E6413E8DF85D}" dt="2025-03-09T13:25:40.539" v="4632" actId="1035"/>
          <ac:spMkLst>
            <pc:docMk/>
            <pc:sldMk cId="3636657399" sldId="2147470507"/>
            <ac:spMk id="8" creationId="{86314EBF-ADDB-6BB8-941D-742FDEB3DBBB}"/>
          </ac:spMkLst>
        </pc:spChg>
        <pc:spChg chg="add mod">
          <ac:chgData name="Shelly Wanamaker" userId="cd0df884-05c1-481b-a1f7-883604879bba" providerId="ADAL" clId="{24DE9A74-92EE-4743-87B2-E6413E8DF85D}" dt="2025-03-09T13:25:14.330" v="4624" actId="1076"/>
          <ac:spMkLst>
            <pc:docMk/>
            <pc:sldMk cId="3636657399" sldId="2147470507"/>
            <ac:spMk id="10" creationId="{A460C1D4-9C59-202F-9A4A-AF1E8BF9C7F8}"/>
          </ac:spMkLst>
        </pc:spChg>
        <pc:spChg chg="add mod">
          <ac:chgData name="Shelly Wanamaker" userId="cd0df884-05c1-481b-a1f7-883604879bba" providerId="ADAL" clId="{24DE9A74-92EE-4743-87B2-E6413E8DF85D}" dt="2025-03-09T13:25:40.539" v="4632" actId="1035"/>
          <ac:spMkLst>
            <pc:docMk/>
            <pc:sldMk cId="3636657399" sldId="2147470507"/>
            <ac:spMk id="14" creationId="{CC0BAB77-D12F-2268-168C-6B1DB34ACD2B}"/>
          </ac:spMkLst>
        </pc:spChg>
        <pc:spChg chg="add mod">
          <ac:chgData name="Shelly Wanamaker" userId="cd0df884-05c1-481b-a1f7-883604879bba" providerId="ADAL" clId="{24DE9A74-92EE-4743-87B2-E6413E8DF85D}" dt="2025-03-09T13:25:40.539" v="4632" actId="1035"/>
          <ac:spMkLst>
            <pc:docMk/>
            <pc:sldMk cId="3636657399" sldId="2147470507"/>
            <ac:spMk id="15" creationId="{FEE8E931-9FB6-16E0-13F4-227580AAE7E2}"/>
          </ac:spMkLst>
        </pc:spChg>
        <pc:spChg chg="add mod">
          <ac:chgData name="Shelly Wanamaker" userId="cd0df884-05c1-481b-a1f7-883604879bba" providerId="ADAL" clId="{24DE9A74-92EE-4743-87B2-E6413E8DF85D}" dt="2025-03-09T13:22:59.807" v="4596" actId="20577"/>
          <ac:spMkLst>
            <pc:docMk/>
            <pc:sldMk cId="3636657399" sldId="2147470507"/>
            <ac:spMk id="16" creationId="{71B509CE-420E-6816-18C5-584BE52B0F04}"/>
          </ac:spMkLst>
        </pc:spChg>
        <pc:picChg chg="add mod modCrop">
          <ac:chgData name="Shelly Wanamaker" userId="cd0df884-05c1-481b-a1f7-883604879bba" providerId="ADAL" clId="{24DE9A74-92EE-4743-87B2-E6413E8DF85D}" dt="2025-03-09T13:23:37.432" v="4602" actId="1076"/>
          <ac:picMkLst>
            <pc:docMk/>
            <pc:sldMk cId="3636657399" sldId="2147470507"/>
            <ac:picMk id="2" creationId="{A1457F6D-187B-5DC1-E61A-E89151FA5A09}"/>
          </ac:picMkLst>
        </pc:picChg>
        <pc:cxnChg chg="add mod">
          <ac:chgData name="Shelly Wanamaker" userId="cd0df884-05c1-481b-a1f7-883604879bba" providerId="ADAL" clId="{24DE9A74-92EE-4743-87B2-E6413E8DF85D}" dt="2025-02-20T20:13:08.265" v="3184" actId="1582"/>
          <ac:cxnSpMkLst>
            <pc:docMk/>
            <pc:sldMk cId="3636657399" sldId="2147470507"/>
            <ac:cxnSpMk id="9" creationId="{5CE7355D-D1BA-53E0-E047-D8EAB7E2DD15}"/>
          </ac:cxnSpMkLst>
        </pc:cxnChg>
      </pc:sldChg>
      <pc:sldChg chg="modSp new del mod">
        <pc:chgData name="Shelly Wanamaker" userId="cd0df884-05c1-481b-a1f7-883604879bba" providerId="ADAL" clId="{24DE9A74-92EE-4743-87B2-E6413E8DF85D}" dt="2025-02-20T20:14:37.277" v="3310" actId="47"/>
        <pc:sldMkLst>
          <pc:docMk/>
          <pc:sldMk cId="3829336806" sldId="2147470508"/>
        </pc:sldMkLst>
      </pc:sldChg>
      <pc:sldChg chg="addSp delSp modSp add del mod modShow">
        <pc:chgData name="Shelly Wanamaker" userId="cd0df884-05c1-481b-a1f7-883604879bba" providerId="ADAL" clId="{24DE9A74-92EE-4743-87B2-E6413E8DF85D}" dt="2025-03-09T12:56:34.877" v="4216" actId="47"/>
        <pc:sldMkLst>
          <pc:docMk/>
          <pc:sldMk cId="1511544374" sldId="2147470509"/>
        </pc:sldMkLst>
      </pc:sldChg>
      <pc:sldChg chg="addSp delSp modSp add del mod modShow">
        <pc:chgData name="Shelly Wanamaker" userId="cd0df884-05c1-481b-a1f7-883604879bba" providerId="ADAL" clId="{24DE9A74-92EE-4743-87B2-E6413E8DF85D}" dt="2025-03-09T12:56:35.769" v="4217" actId="47"/>
        <pc:sldMkLst>
          <pc:docMk/>
          <pc:sldMk cId="764808860" sldId="2147470510"/>
        </pc:sldMkLst>
      </pc:sldChg>
      <pc:sldChg chg="modSp add del mod modShow">
        <pc:chgData name="Shelly Wanamaker" userId="cd0df884-05c1-481b-a1f7-883604879bba" providerId="ADAL" clId="{24DE9A74-92EE-4743-87B2-E6413E8DF85D}" dt="2025-03-09T12:56:38.800" v="4219" actId="47"/>
        <pc:sldMkLst>
          <pc:docMk/>
          <pc:sldMk cId="1835731223" sldId="2147470511"/>
        </pc:sldMkLst>
      </pc:sldChg>
      <pc:sldChg chg="add del mod modShow">
        <pc:chgData name="Shelly Wanamaker" userId="cd0df884-05c1-481b-a1f7-883604879bba" providerId="ADAL" clId="{24DE9A74-92EE-4743-87B2-E6413E8DF85D}" dt="2025-03-09T12:56:40.207" v="4220" actId="47"/>
        <pc:sldMkLst>
          <pc:docMk/>
          <pc:sldMk cId="2350593374" sldId="2147470512"/>
        </pc:sldMkLst>
      </pc:sldChg>
      <pc:sldChg chg="modSp add mod">
        <pc:chgData name="Shelly Wanamaker" userId="cd0df884-05c1-481b-a1f7-883604879bba" providerId="ADAL" clId="{24DE9A74-92EE-4743-87B2-E6413E8DF85D}" dt="2025-02-20T20:09:27.166" v="2953" actId="14100"/>
        <pc:sldMkLst>
          <pc:docMk/>
          <pc:sldMk cId="4148594873" sldId="2147470513"/>
        </pc:sldMkLst>
        <pc:spChg chg="mod">
          <ac:chgData name="Shelly Wanamaker" userId="cd0df884-05c1-481b-a1f7-883604879bba" providerId="ADAL" clId="{24DE9A74-92EE-4743-87B2-E6413E8DF85D}" dt="2025-02-20T20:09:27.166" v="2953" actId="14100"/>
          <ac:spMkLst>
            <pc:docMk/>
            <pc:sldMk cId="4148594873" sldId="2147470513"/>
            <ac:spMk id="3" creationId="{F6B598A6-E365-C2BB-7107-E3BA233C9D39}"/>
          </ac:spMkLst>
        </pc:spChg>
      </pc:sldChg>
      <pc:sldChg chg="addSp delSp modSp add del mod modAnim modShow">
        <pc:chgData name="Shelly Wanamaker" userId="cd0df884-05c1-481b-a1f7-883604879bba" providerId="ADAL" clId="{24DE9A74-92EE-4743-87B2-E6413E8DF85D}" dt="2025-03-09T12:56:45.111" v="4221" actId="47"/>
        <pc:sldMkLst>
          <pc:docMk/>
          <pc:sldMk cId="2362817633" sldId="2147470514"/>
        </pc:sldMkLst>
      </pc:sldChg>
      <pc:sldChg chg="addSp delSp modSp new mod">
        <pc:chgData name="Shelly Wanamaker" userId="cd0df884-05c1-481b-a1f7-883604879bba" providerId="ADAL" clId="{24DE9A74-92EE-4743-87B2-E6413E8DF85D}" dt="2025-03-09T13:11:07.756" v="4471" actId="1076"/>
        <pc:sldMkLst>
          <pc:docMk/>
          <pc:sldMk cId="3680574567" sldId="2147470515"/>
        </pc:sldMkLst>
        <pc:spChg chg="del">
          <ac:chgData name="Shelly Wanamaker" userId="cd0df884-05c1-481b-a1f7-883604879bba" providerId="ADAL" clId="{24DE9A74-92EE-4743-87B2-E6413E8DF85D}" dt="2025-03-09T12:44:21.321" v="4163" actId="478"/>
          <ac:spMkLst>
            <pc:docMk/>
            <pc:sldMk cId="3680574567" sldId="2147470515"/>
            <ac:spMk id="2" creationId="{6E9793A0-1B63-41F1-932F-9F6F5426C3DD}"/>
          </ac:spMkLst>
        </pc:spChg>
        <pc:spChg chg="mod">
          <ac:chgData name="Shelly Wanamaker" userId="cd0df884-05c1-481b-a1f7-883604879bba" providerId="ADAL" clId="{24DE9A74-92EE-4743-87B2-E6413E8DF85D}" dt="2025-03-09T05:01:37.770" v="3437" actId="20577"/>
          <ac:spMkLst>
            <pc:docMk/>
            <pc:sldMk cId="3680574567" sldId="2147470515"/>
            <ac:spMk id="3" creationId="{BE6F9DAA-1D8F-4AAE-3C67-EF56A28807C1}"/>
          </ac:spMkLst>
        </pc:spChg>
        <pc:spChg chg="del">
          <ac:chgData name="Shelly Wanamaker" userId="cd0df884-05c1-481b-a1f7-883604879bba" providerId="ADAL" clId="{24DE9A74-92EE-4743-87B2-E6413E8DF85D}" dt="2025-03-09T12:44:29.272" v="4164" actId="478"/>
          <ac:spMkLst>
            <pc:docMk/>
            <pc:sldMk cId="3680574567" sldId="2147470515"/>
            <ac:spMk id="4" creationId="{0DF7ECB8-5F21-F8BA-9743-9E6469F4942F}"/>
          </ac:spMkLst>
        </pc:spChg>
        <pc:spChg chg="add mod">
          <ac:chgData name="Shelly Wanamaker" userId="cd0df884-05c1-481b-a1f7-883604879bba" providerId="ADAL" clId="{24DE9A74-92EE-4743-87B2-E6413E8DF85D}" dt="2025-03-09T13:11:01.501" v="4470" actId="1076"/>
          <ac:spMkLst>
            <pc:docMk/>
            <pc:sldMk cId="3680574567" sldId="2147470515"/>
            <ac:spMk id="5" creationId="{5674E343-0A31-5430-30E3-6AD2A9493CF1}"/>
          </ac:spMkLst>
        </pc:spChg>
        <pc:spChg chg="add mod">
          <ac:chgData name="Shelly Wanamaker" userId="cd0df884-05c1-481b-a1f7-883604879bba" providerId="ADAL" clId="{24DE9A74-92EE-4743-87B2-E6413E8DF85D}" dt="2025-03-09T13:11:07.756" v="4471" actId="1076"/>
          <ac:spMkLst>
            <pc:docMk/>
            <pc:sldMk cId="3680574567" sldId="2147470515"/>
            <ac:spMk id="11" creationId="{9CE47DF3-957B-DE77-C7D2-337C43EDE043}"/>
          </ac:spMkLst>
        </pc:spChg>
        <pc:picChg chg="add del mod modCrop">
          <ac:chgData name="Shelly Wanamaker" userId="cd0df884-05c1-481b-a1f7-883604879bba" providerId="ADAL" clId="{24DE9A74-92EE-4743-87B2-E6413E8DF85D}" dt="2025-03-09T13:09:14.195" v="4408" actId="21"/>
          <ac:picMkLst>
            <pc:docMk/>
            <pc:sldMk cId="3680574567" sldId="2147470515"/>
            <ac:picMk id="7" creationId="{A36398DC-9E10-48B4-EA08-D21370C59055}"/>
          </ac:picMkLst>
        </pc:picChg>
        <pc:picChg chg="add mod">
          <ac:chgData name="Shelly Wanamaker" userId="cd0df884-05c1-481b-a1f7-883604879bba" providerId="ADAL" clId="{24DE9A74-92EE-4743-87B2-E6413E8DF85D}" dt="2025-03-09T13:10:12.492" v="4422" actId="1076"/>
          <ac:picMkLst>
            <pc:docMk/>
            <pc:sldMk cId="3680574567" sldId="2147470515"/>
            <ac:picMk id="9" creationId="{7F6F75B8-6969-340B-643E-9E04F2709E61}"/>
          </ac:picMkLst>
        </pc:picChg>
        <pc:picChg chg="add mod">
          <ac:chgData name="Shelly Wanamaker" userId="cd0df884-05c1-481b-a1f7-883604879bba" providerId="ADAL" clId="{24DE9A74-92EE-4743-87B2-E6413E8DF85D}" dt="2025-03-09T13:09:31.061" v="4413" actId="208"/>
          <ac:picMkLst>
            <pc:docMk/>
            <pc:sldMk cId="3680574567" sldId="2147470515"/>
            <ac:picMk id="12" creationId="{A36398DC-9E10-48B4-EA08-D21370C59055}"/>
          </ac:picMkLst>
        </pc:picChg>
        <pc:picChg chg="add mod">
          <ac:chgData name="Shelly Wanamaker" userId="cd0df884-05c1-481b-a1f7-883604879bba" providerId="ADAL" clId="{24DE9A74-92EE-4743-87B2-E6413E8DF85D}" dt="2025-03-09T13:10:34.708" v="4426" actId="1076"/>
          <ac:picMkLst>
            <pc:docMk/>
            <pc:sldMk cId="3680574567" sldId="2147470515"/>
            <ac:picMk id="13" creationId="{467891FA-2C3D-E66B-1B0E-43B26FC4DC9F}"/>
          </ac:picMkLst>
        </pc:picChg>
      </pc:sldChg>
      <pc:sldChg chg="modSp add mod modAnim">
        <pc:chgData name="Shelly Wanamaker" userId="cd0df884-05c1-481b-a1f7-883604879bba" providerId="ADAL" clId="{24DE9A74-92EE-4743-87B2-E6413E8DF85D}" dt="2025-03-09T18:50:35.735" v="4635"/>
        <pc:sldMkLst>
          <pc:docMk/>
          <pc:sldMk cId="355349740" sldId="2147470516"/>
        </pc:sldMkLst>
        <pc:spChg chg="mod">
          <ac:chgData name="Shelly Wanamaker" userId="cd0df884-05c1-481b-a1f7-883604879bba" providerId="ADAL" clId="{24DE9A74-92EE-4743-87B2-E6413E8DF85D}" dt="2025-03-09T11:57:16.622" v="3915" actId="1076"/>
          <ac:spMkLst>
            <pc:docMk/>
            <pc:sldMk cId="355349740" sldId="2147470516"/>
            <ac:spMk id="34" creationId="{66035594-FC9E-87FA-CBD9-429389578F2E}"/>
          </ac:spMkLst>
        </pc:spChg>
        <pc:spChg chg="mod">
          <ac:chgData name="Shelly Wanamaker" userId="cd0df884-05c1-481b-a1f7-883604879bba" providerId="ADAL" clId="{24DE9A74-92EE-4743-87B2-E6413E8DF85D}" dt="2025-03-09T11:57:37.653" v="3918" actId="1076"/>
          <ac:spMkLst>
            <pc:docMk/>
            <pc:sldMk cId="355349740" sldId="2147470516"/>
            <ac:spMk id="35" creationId="{347A2D25-3B96-F394-24AF-70603A28991E}"/>
          </ac:spMkLst>
        </pc:spChg>
      </pc:sldChg>
      <pc:sldChg chg="addSp delSp modSp new mod">
        <pc:chgData name="Shelly Wanamaker" userId="cd0df884-05c1-481b-a1f7-883604879bba" providerId="ADAL" clId="{24DE9A74-92EE-4743-87B2-E6413E8DF85D}" dt="2025-03-09T12:39:30.658" v="4084" actId="1076"/>
        <pc:sldMkLst>
          <pc:docMk/>
          <pc:sldMk cId="2461717008" sldId="2147470517"/>
        </pc:sldMkLst>
        <pc:spChg chg="del">
          <ac:chgData name="Shelly Wanamaker" userId="cd0df884-05c1-481b-a1f7-883604879bba" providerId="ADAL" clId="{24DE9A74-92EE-4743-87B2-E6413E8DF85D}" dt="2025-03-09T12:30:59.156" v="3988" actId="478"/>
          <ac:spMkLst>
            <pc:docMk/>
            <pc:sldMk cId="2461717008" sldId="2147470517"/>
            <ac:spMk id="2" creationId="{83A646A4-735E-B68E-30B0-194025697DEF}"/>
          </ac:spMkLst>
        </pc:spChg>
        <pc:spChg chg="mod">
          <ac:chgData name="Shelly Wanamaker" userId="cd0df884-05c1-481b-a1f7-883604879bba" providerId="ADAL" clId="{24DE9A74-92EE-4743-87B2-E6413E8DF85D}" dt="2025-03-09T12:29:11.724" v="3987" actId="20577"/>
          <ac:spMkLst>
            <pc:docMk/>
            <pc:sldMk cId="2461717008" sldId="2147470517"/>
            <ac:spMk id="3" creationId="{51CDBC86-27A4-7F0B-2E41-C17A4EE76D9A}"/>
          </ac:spMkLst>
        </pc:spChg>
        <pc:spChg chg="del">
          <ac:chgData name="Shelly Wanamaker" userId="cd0df884-05c1-481b-a1f7-883604879bba" providerId="ADAL" clId="{24DE9A74-92EE-4743-87B2-E6413E8DF85D}" dt="2025-03-09T12:31:38.210" v="3989"/>
          <ac:spMkLst>
            <pc:docMk/>
            <pc:sldMk cId="2461717008" sldId="2147470517"/>
            <ac:spMk id="4" creationId="{D25E5022-AD2E-33B8-01FC-8080F28738CE}"/>
          </ac:spMkLst>
        </pc:spChg>
        <pc:spChg chg="add del mod">
          <ac:chgData name="Shelly Wanamaker" userId="cd0df884-05c1-481b-a1f7-883604879bba" providerId="ADAL" clId="{24DE9A74-92EE-4743-87B2-E6413E8DF85D}" dt="2025-03-09T12:31:50.600" v="3991" actId="478"/>
          <ac:spMkLst>
            <pc:docMk/>
            <pc:sldMk cId="2461717008" sldId="2147470517"/>
            <ac:spMk id="8" creationId="{DDCC803F-0F96-8A89-467F-F03679E478B1}"/>
          </ac:spMkLst>
        </pc:spChg>
        <pc:spChg chg="add mod">
          <ac:chgData name="Shelly Wanamaker" userId="cd0df884-05c1-481b-a1f7-883604879bba" providerId="ADAL" clId="{24DE9A74-92EE-4743-87B2-E6413E8DF85D}" dt="2025-03-09T12:39:04.884" v="4082" actId="1076"/>
          <ac:spMkLst>
            <pc:docMk/>
            <pc:sldMk cId="2461717008" sldId="2147470517"/>
            <ac:spMk id="12" creationId="{6C87BD2F-AA33-C416-E3EB-0EA3A62DB216}"/>
          </ac:spMkLst>
        </pc:spChg>
        <pc:spChg chg="add mod">
          <ac:chgData name="Shelly Wanamaker" userId="cd0df884-05c1-481b-a1f7-883604879bba" providerId="ADAL" clId="{24DE9A74-92EE-4743-87B2-E6413E8DF85D}" dt="2025-03-09T12:38:24.131" v="4067" actId="1076"/>
          <ac:spMkLst>
            <pc:docMk/>
            <pc:sldMk cId="2461717008" sldId="2147470517"/>
            <ac:spMk id="14" creationId="{A5105F8B-F78F-B197-AEB7-6DDCB7DC071A}"/>
          </ac:spMkLst>
        </pc:spChg>
        <pc:spChg chg="add mod">
          <ac:chgData name="Shelly Wanamaker" userId="cd0df884-05c1-481b-a1f7-883604879bba" providerId="ADAL" clId="{24DE9A74-92EE-4743-87B2-E6413E8DF85D}" dt="2025-03-09T12:39:17.650" v="4083" actId="1076"/>
          <ac:spMkLst>
            <pc:docMk/>
            <pc:sldMk cId="2461717008" sldId="2147470517"/>
            <ac:spMk id="17" creationId="{5567D8A5-EC21-A685-8011-B2BE773A6FCB}"/>
          </ac:spMkLst>
        </pc:spChg>
        <pc:spChg chg="add mod">
          <ac:chgData name="Shelly Wanamaker" userId="cd0df884-05c1-481b-a1f7-883604879bba" providerId="ADAL" clId="{24DE9A74-92EE-4743-87B2-E6413E8DF85D}" dt="2025-03-09T12:38:32.002" v="4079" actId="20577"/>
          <ac:spMkLst>
            <pc:docMk/>
            <pc:sldMk cId="2461717008" sldId="2147470517"/>
            <ac:spMk id="18" creationId="{E2A4639A-E6FA-600C-CCE8-F502CA85F75E}"/>
          </ac:spMkLst>
        </pc:spChg>
        <pc:spChg chg="add mod">
          <ac:chgData name="Shelly Wanamaker" userId="cd0df884-05c1-481b-a1f7-883604879bba" providerId="ADAL" clId="{24DE9A74-92EE-4743-87B2-E6413E8DF85D}" dt="2025-03-09T12:39:30.658" v="4084" actId="1076"/>
          <ac:spMkLst>
            <pc:docMk/>
            <pc:sldMk cId="2461717008" sldId="2147470517"/>
            <ac:spMk id="20" creationId="{7AB3D124-C335-07F3-C107-4114A3C15D28}"/>
          </ac:spMkLst>
        </pc:spChg>
        <pc:picChg chg="add del mod">
          <ac:chgData name="Shelly Wanamaker" userId="cd0df884-05c1-481b-a1f7-883604879bba" providerId="ADAL" clId="{24DE9A74-92EE-4743-87B2-E6413E8DF85D}" dt="2025-03-09T12:31:41.038" v="3990" actId="478"/>
          <ac:picMkLst>
            <pc:docMk/>
            <pc:sldMk cId="2461717008" sldId="2147470517"/>
            <ac:picMk id="6" creationId="{D871F073-6B12-1903-E7FE-FC1AD8298075}"/>
          </ac:picMkLst>
        </pc:picChg>
        <pc:picChg chg="add mod">
          <ac:chgData name="Shelly Wanamaker" userId="cd0df884-05c1-481b-a1f7-883604879bba" providerId="ADAL" clId="{24DE9A74-92EE-4743-87B2-E6413E8DF85D}" dt="2025-03-09T12:39:04.884" v="4082" actId="1076"/>
          <ac:picMkLst>
            <pc:docMk/>
            <pc:sldMk cId="2461717008" sldId="2147470517"/>
            <ac:picMk id="10" creationId="{8CAB78B5-336E-FE36-0C04-EFBC318D817D}"/>
          </ac:picMkLst>
        </pc:picChg>
        <pc:picChg chg="add mod modCrop">
          <ac:chgData name="Shelly Wanamaker" userId="cd0df884-05c1-481b-a1f7-883604879bba" providerId="ADAL" clId="{24DE9A74-92EE-4743-87B2-E6413E8DF85D}" dt="2025-03-09T12:37:29.785" v="4032" actId="732"/>
          <ac:picMkLst>
            <pc:docMk/>
            <pc:sldMk cId="2461717008" sldId="2147470517"/>
            <ac:picMk id="15" creationId="{4AEA07AB-8B99-10A0-17C2-C7A36890E8EA}"/>
          </ac:picMkLst>
        </pc:picChg>
        <pc:picChg chg="add mod">
          <ac:chgData name="Shelly Wanamaker" userId="cd0df884-05c1-481b-a1f7-883604879bba" providerId="ADAL" clId="{24DE9A74-92EE-4743-87B2-E6413E8DF85D}" dt="2025-03-09T12:36:50.460" v="4026" actId="14100"/>
          <ac:picMkLst>
            <pc:docMk/>
            <pc:sldMk cId="2461717008" sldId="2147470517"/>
            <ac:picMk id="16" creationId="{3F9F9789-5717-56E2-BF57-579DC2B99113}"/>
          </ac:picMkLst>
        </pc:picChg>
        <pc:picChg chg="add mod">
          <ac:chgData name="Shelly Wanamaker" userId="cd0df884-05c1-481b-a1f7-883604879bba" providerId="ADAL" clId="{24DE9A74-92EE-4743-87B2-E6413E8DF85D}" dt="2025-03-09T12:39:30.658" v="4084" actId="1076"/>
          <ac:picMkLst>
            <pc:docMk/>
            <pc:sldMk cId="2461717008" sldId="2147470517"/>
            <ac:picMk id="19" creationId="{3022C37B-9727-DF18-78A9-071270960319}"/>
          </ac:picMkLst>
        </pc:picChg>
      </pc:sldChg>
      <pc:sldChg chg="delSp modSp add mod modAnim">
        <pc:chgData name="Shelly Wanamaker" userId="cd0df884-05c1-481b-a1f7-883604879bba" providerId="ADAL" clId="{24DE9A74-92EE-4743-87B2-E6413E8DF85D}" dt="2025-03-09T12:40:48.969" v="4127"/>
        <pc:sldMkLst>
          <pc:docMk/>
          <pc:sldMk cId="1804632806" sldId="2147470518"/>
        </pc:sldMkLst>
        <pc:spChg chg="mod">
          <ac:chgData name="Shelly Wanamaker" userId="cd0df884-05c1-481b-a1f7-883604879bba" providerId="ADAL" clId="{24DE9A74-92EE-4743-87B2-E6413E8DF85D}" dt="2025-03-09T12:40:37.600" v="4126" actId="20577"/>
          <ac:spMkLst>
            <pc:docMk/>
            <pc:sldMk cId="1804632806" sldId="2147470518"/>
            <ac:spMk id="7" creationId="{2BDF59B1-81C5-D6E0-60CD-67679AA15C88}"/>
          </ac:spMkLst>
        </pc:spChg>
        <pc:picChg chg="del">
          <ac:chgData name="Shelly Wanamaker" userId="cd0df884-05c1-481b-a1f7-883604879bba" providerId="ADAL" clId="{24DE9A74-92EE-4743-87B2-E6413E8DF85D}" dt="2025-03-09T12:40:01.364" v="4086" actId="478"/>
          <ac:picMkLst>
            <pc:docMk/>
            <pc:sldMk cId="1804632806" sldId="2147470518"/>
            <ac:picMk id="4" creationId="{BE4DF1D5-6242-EA4D-EDB6-445F8165467F}"/>
          </ac:picMkLst>
        </pc:picChg>
      </pc:sldChg>
      <pc:sldChg chg="addSp delSp modSp add mod ord">
        <pc:chgData name="Shelly Wanamaker" userId="cd0df884-05c1-481b-a1f7-883604879bba" providerId="ADAL" clId="{24DE9A74-92EE-4743-87B2-E6413E8DF85D}" dt="2025-03-09T13:15:19.361" v="4506" actId="1076"/>
        <pc:sldMkLst>
          <pc:docMk/>
          <pc:sldMk cId="2048994875" sldId="2147470519"/>
        </pc:sldMkLst>
        <pc:spChg chg="mod">
          <ac:chgData name="Shelly Wanamaker" userId="cd0df884-05c1-481b-a1f7-883604879bba" providerId="ADAL" clId="{24DE9A74-92EE-4743-87B2-E6413E8DF85D}" dt="2025-03-09T13:13:19.230" v="4489" actId="1076"/>
          <ac:spMkLst>
            <pc:docMk/>
            <pc:sldMk cId="2048994875" sldId="2147470519"/>
            <ac:spMk id="5" creationId="{18C13C10-3339-FA3E-9116-3A0E0CBDC912}"/>
          </ac:spMkLst>
        </pc:spChg>
        <pc:spChg chg="del">
          <ac:chgData name="Shelly Wanamaker" userId="cd0df884-05c1-481b-a1f7-883604879bba" providerId="ADAL" clId="{24DE9A74-92EE-4743-87B2-E6413E8DF85D}" dt="2025-03-09T13:11:14.566" v="4473" actId="478"/>
          <ac:spMkLst>
            <pc:docMk/>
            <pc:sldMk cId="2048994875" sldId="2147470519"/>
            <ac:spMk id="11" creationId="{DC7F356E-232B-7AA5-C6BF-C7D1986342CE}"/>
          </ac:spMkLst>
        </pc:spChg>
        <pc:picChg chg="add del mod">
          <ac:chgData name="Shelly Wanamaker" userId="cd0df884-05c1-481b-a1f7-883604879bba" providerId="ADAL" clId="{24DE9A74-92EE-4743-87B2-E6413E8DF85D}" dt="2025-03-09T13:10:18.808" v="4423" actId="21"/>
          <ac:picMkLst>
            <pc:docMk/>
            <pc:sldMk cId="2048994875" sldId="2147470519"/>
            <ac:picMk id="4" creationId="{467891FA-2C3D-E66B-1B0E-43B26FC4DC9F}"/>
          </ac:picMkLst>
        </pc:picChg>
        <pc:picChg chg="del">
          <ac:chgData name="Shelly Wanamaker" userId="cd0df884-05c1-481b-a1f7-883604879bba" providerId="ADAL" clId="{24DE9A74-92EE-4743-87B2-E6413E8DF85D}" dt="2025-03-09T13:05:29.346" v="4396" actId="478"/>
          <ac:picMkLst>
            <pc:docMk/>
            <pc:sldMk cId="2048994875" sldId="2147470519"/>
            <ac:picMk id="7" creationId="{C290995E-BE8C-3704-1D65-F87545DC6F2D}"/>
          </ac:picMkLst>
        </pc:picChg>
        <pc:picChg chg="add mod modCrop">
          <ac:chgData name="Shelly Wanamaker" userId="cd0df884-05c1-481b-a1f7-883604879bba" providerId="ADAL" clId="{24DE9A74-92EE-4743-87B2-E6413E8DF85D}" dt="2025-03-09T13:13:49.961" v="4494" actId="14100"/>
          <ac:picMkLst>
            <pc:docMk/>
            <pc:sldMk cId="2048994875" sldId="2147470519"/>
            <ac:picMk id="8" creationId="{84B63825-E915-B89E-E990-96FB4316F99D}"/>
          </ac:picMkLst>
        </pc:picChg>
        <pc:picChg chg="del">
          <ac:chgData name="Shelly Wanamaker" userId="cd0df884-05c1-481b-a1f7-883604879bba" providerId="ADAL" clId="{24DE9A74-92EE-4743-87B2-E6413E8DF85D}" dt="2025-03-09T13:05:30.440" v="4397" actId="478"/>
          <ac:picMkLst>
            <pc:docMk/>
            <pc:sldMk cId="2048994875" sldId="2147470519"/>
            <ac:picMk id="9" creationId="{8C3F13B3-7EF8-EA5B-2345-D498FB0DFA8F}"/>
          </ac:picMkLst>
        </pc:picChg>
        <pc:picChg chg="add mod">
          <ac:chgData name="Shelly Wanamaker" userId="cd0df884-05c1-481b-a1f7-883604879bba" providerId="ADAL" clId="{24DE9A74-92EE-4743-87B2-E6413E8DF85D}" dt="2025-03-09T13:15:06.938" v="4503" actId="1076"/>
          <ac:picMkLst>
            <pc:docMk/>
            <pc:sldMk cId="2048994875" sldId="2147470519"/>
            <ac:picMk id="12" creationId="{98A27C4D-421E-1559-2030-134E80815518}"/>
          </ac:picMkLst>
        </pc:picChg>
        <pc:picChg chg="add del mod">
          <ac:chgData name="Shelly Wanamaker" userId="cd0df884-05c1-481b-a1f7-883604879bba" providerId="ADAL" clId="{24DE9A74-92EE-4743-87B2-E6413E8DF85D}" dt="2025-03-09T13:14:15.481" v="4496" actId="478"/>
          <ac:picMkLst>
            <pc:docMk/>
            <pc:sldMk cId="2048994875" sldId="2147470519"/>
            <ac:picMk id="14" creationId="{AC31EB8B-FAF7-40D3-7D9A-F638990DCF85}"/>
          </ac:picMkLst>
        </pc:picChg>
        <pc:picChg chg="add mod">
          <ac:chgData name="Shelly Wanamaker" userId="cd0df884-05c1-481b-a1f7-883604879bba" providerId="ADAL" clId="{24DE9A74-92EE-4743-87B2-E6413E8DF85D}" dt="2025-03-09T13:15:19.361" v="4506" actId="1076"/>
          <ac:picMkLst>
            <pc:docMk/>
            <pc:sldMk cId="2048994875" sldId="2147470519"/>
            <ac:picMk id="16" creationId="{91029C42-C7FB-D844-B445-942D838F6330}"/>
          </ac:picMkLst>
        </pc:picChg>
      </pc:sldChg>
      <pc:sldChg chg="addSp delSp modSp new del mod">
        <pc:chgData name="Shelly Wanamaker" userId="cd0df884-05c1-481b-a1f7-883604879bba" providerId="ADAL" clId="{24DE9A74-92EE-4743-87B2-E6413E8DF85D}" dt="2025-03-09T19:06:12.514" v="4650" actId="2696"/>
        <pc:sldMkLst>
          <pc:docMk/>
          <pc:sldMk cId="2201028990" sldId="2147470520"/>
        </pc:sldMkLst>
        <pc:spChg chg="del">
          <ac:chgData name="Shelly Wanamaker" userId="cd0df884-05c1-481b-a1f7-883604879bba" providerId="ADAL" clId="{24DE9A74-92EE-4743-87B2-E6413E8DF85D}" dt="2025-03-09T19:03:33.777" v="4637" actId="478"/>
          <ac:spMkLst>
            <pc:docMk/>
            <pc:sldMk cId="2201028990" sldId="2147470520"/>
            <ac:spMk id="2" creationId="{C7F2A6AE-7A4C-8886-8336-7611F48D7B69}"/>
          </ac:spMkLst>
        </pc:spChg>
        <pc:spChg chg="mod">
          <ac:chgData name="Shelly Wanamaker" userId="cd0df884-05c1-481b-a1f7-883604879bba" providerId="ADAL" clId="{24DE9A74-92EE-4743-87B2-E6413E8DF85D}" dt="2025-03-09T19:03:51.701" v="4641" actId="14100"/>
          <ac:spMkLst>
            <pc:docMk/>
            <pc:sldMk cId="2201028990" sldId="2147470520"/>
            <ac:spMk id="3" creationId="{7E0DF1E8-FABE-9989-C02B-6D689DB66E88}"/>
          </ac:spMkLst>
        </pc:spChg>
        <pc:spChg chg="del">
          <ac:chgData name="Shelly Wanamaker" userId="cd0df884-05c1-481b-a1f7-883604879bba" providerId="ADAL" clId="{24DE9A74-92EE-4743-87B2-E6413E8DF85D}" dt="2025-03-09T19:03:36.824" v="4638" actId="478"/>
          <ac:spMkLst>
            <pc:docMk/>
            <pc:sldMk cId="2201028990" sldId="2147470520"/>
            <ac:spMk id="4" creationId="{20E4E303-D420-0411-E41E-AD33D4319ECB}"/>
          </ac:spMkLst>
        </pc:spChg>
        <pc:picChg chg="add mod">
          <ac:chgData name="Shelly Wanamaker" userId="cd0df884-05c1-481b-a1f7-883604879bba" providerId="ADAL" clId="{24DE9A74-92EE-4743-87B2-E6413E8DF85D}" dt="2025-03-09T19:04:26.511" v="4646" actId="1076"/>
          <ac:picMkLst>
            <pc:docMk/>
            <pc:sldMk cId="2201028990" sldId="2147470520"/>
            <ac:picMk id="6" creationId="{A7EDAD14-ED40-7E47-2279-63836A2CA453}"/>
          </ac:picMkLst>
        </pc:picChg>
        <pc:picChg chg="add mod">
          <ac:chgData name="Shelly Wanamaker" userId="cd0df884-05c1-481b-a1f7-883604879bba" providerId="ADAL" clId="{24DE9A74-92EE-4743-87B2-E6413E8DF85D}" dt="2025-03-09T19:05:17.382" v="4649" actId="1076"/>
          <ac:picMkLst>
            <pc:docMk/>
            <pc:sldMk cId="2201028990" sldId="2147470520"/>
            <ac:picMk id="8" creationId="{8336A215-94A8-56DF-890A-3F95D7AE8C8B}"/>
          </ac:picMkLst>
        </pc:picChg>
      </pc:sldChg>
      <pc:sldMasterChg chg="delSldLayout">
        <pc:chgData name="Shelly Wanamaker" userId="cd0df884-05c1-481b-a1f7-883604879bba" providerId="ADAL" clId="{24DE9A74-92EE-4743-87B2-E6413E8DF85D}" dt="2025-03-09T12:56:40.207" v="4220" actId="47"/>
        <pc:sldMasterMkLst>
          <pc:docMk/>
          <pc:sldMasterMk cId="94938935" sldId="2147483663"/>
        </pc:sldMasterMkLst>
        <pc:sldLayoutChg chg="del">
          <pc:chgData name="Shelly Wanamaker" userId="cd0df884-05c1-481b-a1f7-883604879bba" providerId="ADAL" clId="{24DE9A74-92EE-4743-87B2-E6413E8DF85D}" dt="2025-03-09T12:56:40.207" v="4220" actId="47"/>
          <pc:sldLayoutMkLst>
            <pc:docMk/>
            <pc:sldMasterMk cId="94938935" sldId="2147483663"/>
            <pc:sldLayoutMk cId="3025789147" sldId="2147483676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7D822C-C3DC-CFCE-A775-3CF926AF24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B1EE35-1931-49C6-411E-272AFE4ABD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9B4CC1-9E84-4532-95AE-36CE8CFD9962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5BA484-048D-74F7-D609-507E082650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FD3EF6-4AFD-F1B3-2045-15B432074C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CAA8B1-62A5-487B-8C39-B8D784D47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7641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FE59A2-788F-5F48-BACA-EBBDA217F509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60A01D-F0D1-BE4A-A3C8-7605854F0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866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State of affairs in shellfish </a:t>
            </a:r>
            <a:r>
              <a:rPr lang="en-US" dirty="0" err="1"/>
              <a:t>aq</a:t>
            </a:r>
            <a:r>
              <a:rPr lang="en-US" dirty="0"/>
              <a:t> is to overproduce to account for losses from disease, and unexplained larval and adult mortality. Overproducing costs $, can this be improved?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A01D-F0D1-BE4A-A3C8-7605854F0D1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085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save $$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A01D-F0D1-BE4A-A3C8-7605854F0D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83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00"/>
                </a:solidFill>
                <a:latin typeface="Helvetica" panose="020B0604020202020204" pitchFamily="34" charset="0"/>
              </a:rPr>
              <a:t>A) </a:t>
            </a:r>
            <a:r>
              <a:rPr lang="en-US" dirty="0">
                <a:solidFill>
                  <a:srgbClr val="000000"/>
                </a:solidFill>
                <a:latin typeface="Helvetica" panose="020B0604020202020204" pitchFamily="34" charset="0"/>
              </a:rPr>
              <a:t>Scatter plot showing the relationship between gene counts using the 2012 genome used in the original study (‘Run 1’) and the current reference genome (‘Run 2’). Each dot indicates a gene and colors indicate different samples. </a:t>
            </a:r>
            <a:r>
              <a:rPr lang="en-US" b="1" dirty="0">
                <a:solidFill>
                  <a:srgbClr val="000000"/>
                </a:solidFill>
                <a:latin typeface="Helvetica" panose="020B0604020202020204" pitchFamily="34" charset="0"/>
              </a:rPr>
              <a:t>(B) </a:t>
            </a:r>
            <a:r>
              <a:rPr lang="en-US" dirty="0">
                <a:solidFill>
                  <a:srgbClr val="000000"/>
                </a:solidFill>
                <a:latin typeface="Helvetica" panose="020B0604020202020204" pitchFamily="34" charset="0"/>
              </a:rPr>
              <a:t>PCA plot showing consistent variance among samples regardless of reference genome used for analysis (Data 1, 2012 genome; Data 2, current reference). Both A and B are results from the </a:t>
            </a:r>
            <a:r>
              <a:rPr lang="en-US" dirty="0" err="1">
                <a:solidFill>
                  <a:srgbClr val="000000"/>
                </a:solidFill>
                <a:latin typeface="Helvetica" panose="020B0604020202020204" pitchFamily="34" charset="0"/>
              </a:rPr>
              <a:t>nf</a:t>
            </a:r>
            <a:r>
              <a:rPr lang="en-US" dirty="0">
                <a:solidFill>
                  <a:srgbClr val="000000"/>
                </a:solidFill>
                <a:latin typeface="Helvetica" panose="020B0604020202020204" pitchFamily="34" charset="0"/>
              </a:rPr>
              <a:t>-core </a:t>
            </a:r>
            <a:r>
              <a:rPr lang="en-US" dirty="0" err="1">
                <a:solidFill>
                  <a:srgbClr val="000000"/>
                </a:solidFill>
                <a:latin typeface="Helvetica" panose="020B0604020202020204" pitchFamily="34" charset="0"/>
              </a:rPr>
              <a:t>RNAseq</a:t>
            </a:r>
            <a:r>
              <a:rPr lang="en-US" dirty="0">
                <a:solidFill>
                  <a:srgbClr val="000000"/>
                </a:solidFill>
                <a:latin typeface="Helvetica" panose="020B0604020202020204" pitchFamily="34" charset="0"/>
              </a:rPr>
              <a:t> pipeline which is a different from the pipeline used in the original analysis.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A01D-F0D1-BE4A-A3C8-7605854F0D1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15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72747E29-A6CB-2581-1F0A-835D0E7D2AF2}"/>
              </a:ext>
            </a:extLst>
          </p:cNvPr>
          <p:cNvSpPr/>
          <p:nvPr/>
        </p:nvSpPr>
        <p:spPr>
          <a:xfrm>
            <a:off x="0" y="0"/>
            <a:ext cx="12192000" cy="5130800"/>
          </a:xfrm>
          <a:custGeom>
            <a:avLst/>
            <a:gdLst>
              <a:gd name="connsiteX0" fmla="*/ 0 w 12192000"/>
              <a:gd name="connsiteY0" fmla="*/ 0 h 5130800"/>
              <a:gd name="connsiteX1" fmla="*/ 0 w 12192000"/>
              <a:gd name="connsiteY1" fmla="*/ 4887341 h 5130800"/>
              <a:gd name="connsiteX2" fmla="*/ 0 w 12192000"/>
              <a:gd name="connsiteY2" fmla="*/ 5130800 h 5130800"/>
              <a:gd name="connsiteX3" fmla="*/ 12192000 w 12192000"/>
              <a:gd name="connsiteY3" fmla="*/ 5130800 h 5130800"/>
              <a:gd name="connsiteX4" fmla="*/ 12192000 w 12192000"/>
              <a:gd name="connsiteY4" fmla="*/ 0 h 5130800"/>
              <a:gd name="connsiteX5" fmla="*/ 0 w 12192000"/>
              <a:gd name="connsiteY5" fmla="*/ 0 h 513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130800">
                <a:moveTo>
                  <a:pt x="0" y="0"/>
                </a:moveTo>
                <a:lnTo>
                  <a:pt x="0" y="4887341"/>
                </a:lnTo>
                <a:lnTo>
                  <a:pt x="0" y="5130800"/>
                </a:lnTo>
                <a:lnTo>
                  <a:pt x="12192000" y="5130800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16285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7D03F81A-367F-3203-C772-CFE1AB4980F5}"/>
              </a:ext>
            </a:extLst>
          </p:cNvPr>
          <p:cNvSpPr/>
          <p:nvPr/>
        </p:nvSpPr>
        <p:spPr>
          <a:xfrm>
            <a:off x="444" y="5044884"/>
            <a:ext cx="12191999" cy="1813242"/>
          </a:xfrm>
          <a:custGeom>
            <a:avLst/>
            <a:gdLst>
              <a:gd name="connsiteX0" fmla="*/ 12191555 w 12191999"/>
              <a:gd name="connsiteY0" fmla="*/ 199707 h 1813242"/>
              <a:gd name="connsiteX1" fmla="*/ 11937428 w 12191999"/>
              <a:gd name="connsiteY1" fmla="*/ 250381 h 1813242"/>
              <a:gd name="connsiteX2" fmla="*/ 11529886 w 12191999"/>
              <a:gd name="connsiteY2" fmla="*/ 99060 h 1813242"/>
              <a:gd name="connsiteX3" fmla="*/ 10970133 w 12191999"/>
              <a:gd name="connsiteY3" fmla="*/ 99060 h 1813242"/>
              <a:gd name="connsiteX4" fmla="*/ 10562590 w 12191999"/>
              <a:gd name="connsiteY4" fmla="*/ 250381 h 1813242"/>
              <a:gd name="connsiteX5" fmla="*/ 10155047 w 12191999"/>
              <a:gd name="connsiteY5" fmla="*/ 99060 h 1813242"/>
              <a:gd name="connsiteX6" fmla="*/ 9595295 w 12191999"/>
              <a:gd name="connsiteY6" fmla="*/ 99060 h 1813242"/>
              <a:gd name="connsiteX7" fmla="*/ 9187751 w 12191999"/>
              <a:gd name="connsiteY7" fmla="*/ 250381 h 1813242"/>
              <a:gd name="connsiteX8" fmla="*/ 8780209 w 12191999"/>
              <a:gd name="connsiteY8" fmla="*/ 99060 h 1813242"/>
              <a:gd name="connsiteX9" fmla="*/ 8220456 w 12191999"/>
              <a:gd name="connsiteY9" fmla="*/ 99060 h 1813242"/>
              <a:gd name="connsiteX10" fmla="*/ 7812913 w 12191999"/>
              <a:gd name="connsiteY10" fmla="*/ 250381 h 1813242"/>
              <a:gd name="connsiteX11" fmla="*/ 7405370 w 12191999"/>
              <a:gd name="connsiteY11" fmla="*/ 99060 h 1813242"/>
              <a:gd name="connsiteX12" fmla="*/ 6845618 w 12191999"/>
              <a:gd name="connsiteY12" fmla="*/ 99060 h 1813242"/>
              <a:gd name="connsiteX13" fmla="*/ 6805930 w 12191999"/>
              <a:gd name="connsiteY13" fmla="*/ 133413 h 1813242"/>
              <a:gd name="connsiteX14" fmla="*/ 6437249 w 12191999"/>
              <a:gd name="connsiteY14" fmla="*/ 251015 h 1813242"/>
              <a:gd name="connsiteX15" fmla="*/ 6029706 w 12191999"/>
              <a:gd name="connsiteY15" fmla="*/ 99695 h 1813242"/>
              <a:gd name="connsiteX16" fmla="*/ 5497322 w 12191999"/>
              <a:gd name="connsiteY16" fmla="*/ 76390 h 1813242"/>
              <a:gd name="connsiteX17" fmla="*/ 5470779 w 12191999"/>
              <a:gd name="connsiteY17" fmla="*/ 99124 h 1813242"/>
              <a:gd name="connsiteX18" fmla="*/ 5431155 w 12191999"/>
              <a:gd name="connsiteY18" fmla="*/ 133413 h 1813242"/>
              <a:gd name="connsiteX19" fmla="*/ 5062474 w 12191999"/>
              <a:gd name="connsiteY19" fmla="*/ 251015 h 1813242"/>
              <a:gd name="connsiteX20" fmla="*/ 4654931 w 12191999"/>
              <a:gd name="connsiteY20" fmla="*/ 99695 h 1813242"/>
              <a:gd name="connsiteX21" fmla="*/ 4222877 w 12191999"/>
              <a:gd name="connsiteY21" fmla="*/ 24765 h 1813242"/>
              <a:gd name="connsiteX22" fmla="*/ 4214749 w 12191999"/>
              <a:gd name="connsiteY22" fmla="*/ 27686 h 1813242"/>
              <a:gd name="connsiteX23" fmla="*/ 4191000 w 12191999"/>
              <a:gd name="connsiteY23" fmla="*/ 37147 h 1813242"/>
              <a:gd name="connsiteX24" fmla="*/ 4173792 w 12191999"/>
              <a:gd name="connsiteY24" fmla="*/ 45149 h 1813242"/>
              <a:gd name="connsiteX25" fmla="*/ 4161282 w 12191999"/>
              <a:gd name="connsiteY25" fmla="*/ 51689 h 1813242"/>
              <a:gd name="connsiteX26" fmla="*/ 4138168 w 12191999"/>
              <a:gd name="connsiteY26" fmla="*/ 65469 h 1813242"/>
              <a:gd name="connsiteX27" fmla="*/ 4133977 w 12191999"/>
              <a:gd name="connsiteY27" fmla="*/ 68389 h 1813242"/>
              <a:gd name="connsiteX28" fmla="*/ 4108514 w 12191999"/>
              <a:gd name="connsiteY28" fmla="*/ 87757 h 1813242"/>
              <a:gd name="connsiteX29" fmla="*/ 4096068 w 12191999"/>
              <a:gd name="connsiteY29" fmla="*/ 99124 h 1813242"/>
              <a:gd name="connsiteX30" fmla="*/ 4096068 w 12191999"/>
              <a:gd name="connsiteY30" fmla="*/ 99124 h 1813242"/>
              <a:gd name="connsiteX31" fmla="*/ 4095369 w 12191999"/>
              <a:gd name="connsiteY31" fmla="*/ 99758 h 1813242"/>
              <a:gd name="connsiteX32" fmla="*/ 3687826 w 12191999"/>
              <a:gd name="connsiteY32" fmla="*/ 251079 h 1813242"/>
              <a:gd name="connsiteX33" fmla="*/ 3280283 w 12191999"/>
              <a:gd name="connsiteY33" fmla="*/ 99758 h 1813242"/>
              <a:gd name="connsiteX34" fmla="*/ 2720531 w 12191999"/>
              <a:gd name="connsiteY34" fmla="*/ 99758 h 1813242"/>
              <a:gd name="connsiteX35" fmla="*/ 2312988 w 12191999"/>
              <a:gd name="connsiteY35" fmla="*/ 251079 h 1813242"/>
              <a:gd name="connsiteX36" fmla="*/ 1905445 w 12191999"/>
              <a:gd name="connsiteY36" fmla="*/ 99758 h 1813242"/>
              <a:gd name="connsiteX37" fmla="*/ 1345692 w 12191999"/>
              <a:gd name="connsiteY37" fmla="*/ 99758 h 1813242"/>
              <a:gd name="connsiteX38" fmla="*/ 938149 w 12191999"/>
              <a:gd name="connsiteY38" fmla="*/ 251079 h 1813242"/>
              <a:gd name="connsiteX39" fmla="*/ 530606 w 12191999"/>
              <a:gd name="connsiteY39" fmla="*/ 99758 h 1813242"/>
              <a:gd name="connsiteX40" fmla="*/ 0 w 12191999"/>
              <a:gd name="connsiteY40" fmla="*/ 75184 h 1813242"/>
              <a:gd name="connsiteX41" fmla="*/ 0 w 12191999"/>
              <a:gd name="connsiteY41" fmla="*/ 1813243 h 1813242"/>
              <a:gd name="connsiteX42" fmla="*/ 12192000 w 12191999"/>
              <a:gd name="connsiteY42" fmla="*/ 1813243 h 1813242"/>
              <a:gd name="connsiteX43" fmla="*/ 12192000 w 12191999"/>
              <a:gd name="connsiteY43" fmla="*/ 199834 h 1813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2191999" h="1813242">
                <a:moveTo>
                  <a:pt x="12191555" y="199707"/>
                </a:moveTo>
                <a:cubicBezTo>
                  <a:pt x="12115165" y="232600"/>
                  <a:pt x="12028107" y="250381"/>
                  <a:pt x="11937428" y="250381"/>
                </a:cubicBezTo>
                <a:cubicBezTo>
                  <a:pt x="11777472" y="250381"/>
                  <a:pt x="11628882" y="195199"/>
                  <a:pt x="11529886" y="99060"/>
                </a:cubicBezTo>
                <a:cubicBezTo>
                  <a:pt x="11393869" y="-33020"/>
                  <a:pt x="11106150" y="-33020"/>
                  <a:pt x="10970133" y="99060"/>
                </a:cubicBezTo>
                <a:cubicBezTo>
                  <a:pt x="10871137" y="195262"/>
                  <a:pt x="10722547" y="250381"/>
                  <a:pt x="10562590" y="250381"/>
                </a:cubicBezTo>
                <a:cubicBezTo>
                  <a:pt x="10402634" y="250381"/>
                  <a:pt x="10254044" y="195199"/>
                  <a:pt x="10155047" y="99060"/>
                </a:cubicBezTo>
                <a:cubicBezTo>
                  <a:pt x="10019030" y="-33020"/>
                  <a:pt x="9731312" y="-33020"/>
                  <a:pt x="9595295" y="99060"/>
                </a:cubicBezTo>
                <a:cubicBezTo>
                  <a:pt x="9496298" y="195262"/>
                  <a:pt x="9347708" y="250381"/>
                  <a:pt x="9187751" y="250381"/>
                </a:cubicBezTo>
                <a:cubicBezTo>
                  <a:pt x="9027795" y="250381"/>
                  <a:pt x="8879205" y="195199"/>
                  <a:pt x="8780209" y="99060"/>
                </a:cubicBezTo>
                <a:cubicBezTo>
                  <a:pt x="8644191" y="-33020"/>
                  <a:pt x="8356474" y="-33020"/>
                  <a:pt x="8220456" y="99060"/>
                </a:cubicBezTo>
                <a:cubicBezTo>
                  <a:pt x="8121460" y="195262"/>
                  <a:pt x="7972870" y="250381"/>
                  <a:pt x="7812913" y="250381"/>
                </a:cubicBezTo>
                <a:cubicBezTo>
                  <a:pt x="7652957" y="250381"/>
                  <a:pt x="7504367" y="195199"/>
                  <a:pt x="7405370" y="99060"/>
                </a:cubicBezTo>
                <a:cubicBezTo>
                  <a:pt x="7269353" y="-33020"/>
                  <a:pt x="6981635" y="-33020"/>
                  <a:pt x="6845618" y="99060"/>
                </a:cubicBezTo>
                <a:cubicBezTo>
                  <a:pt x="6833172" y="111188"/>
                  <a:pt x="6819900" y="122619"/>
                  <a:pt x="6805930" y="133413"/>
                </a:cubicBezTo>
                <a:cubicBezTo>
                  <a:pt x="6708902" y="208661"/>
                  <a:pt x="6577521" y="251015"/>
                  <a:pt x="6437249" y="251015"/>
                </a:cubicBezTo>
                <a:cubicBezTo>
                  <a:pt x="6277293" y="251015"/>
                  <a:pt x="6128703" y="195834"/>
                  <a:pt x="6029706" y="99695"/>
                </a:cubicBezTo>
                <a:cubicBezTo>
                  <a:pt x="5902198" y="-24130"/>
                  <a:pt x="5641467" y="-31877"/>
                  <a:pt x="5497322" y="76390"/>
                </a:cubicBezTo>
                <a:cubicBezTo>
                  <a:pt x="5487924" y="83439"/>
                  <a:pt x="5479034" y="91059"/>
                  <a:pt x="5470779" y="99124"/>
                </a:cubicBezTo>
                <a:cubicBezTo>
                  <a:pt x="5458333" y="111252"/>
                  <a:pt x="5445062" y="122682"/>
                  <a:pt x="5431155" y="133413"/>
                </a:cubicBezTo>
                <a:cubicBezTo>
                  <a:pt x="5334127" y="208661"/>
                  <a:pt x="5202746" y="251015"/>
                  <a:pt x="5062474" y="251015"/>
                </a:cubicBezTo>
                <a:cubicBezTo>
                  <a:pt x="4902518" y="251015"/>
                  <a:pt x="4753928" y="195834"/>
                  <a:pt x="4654931" y="99695"/>
                </a:cubicBezTo>
                <a:cubicBezTo>
                  <a:pt x="4553395" y="1079"/>
                  <a:pt x="4367276" y="-23876"/>
                  <a:pt x="4222877" y="24765"/>
                </a:cubicBezTo>
                <a:cubicBezTo>
                  <a:pt x="4220147" y="25718"/>
                  <a:pt x="4217416" y="26670"/>
                  <a:pt x="4214749" y="27686"/>
                </a:cubicBezTo>
                <a:cubicBezTo>
                  <a:pt x="4206685" y="30607"/>
                  <a:pt x="4198747" y="33719"/>
                  <a:pt x="4191000" y="37147"/>
                </a:cubicBezTo>
                <a:cubicBezTo>
                  <a:pt x="4185158" y="39687"/>
                  <a:pt x="4179380" y="42354"/>
                  <a:pt x="4173792" y="45149"/>
                </a:cubicBezTo>
                <a:cubicBezTo>
                  <a:pt x="4169537" y="47244"/>
                  <a:pt x="4165409" y="49466"/>
                  <a:pt x="4161282" y="51689"/>
                </a:cubicBezTo>
                <a:cubicBezTo>
                  <a:pt x="4153408" y="56070"/>
                  <a:pt x="4145598" y="60579"/>
                  <a:pt x="4138168" y="65469"/>
                </a:cubicBezTo>
                <a:cubicBezTo>
                  <a:pt x="4136771" y="66421"/>
                  <a:pt x="4135374" y="67374"/>
                  <a:pt x="4133977" y="68389"/>
                </a:cubicBezTo>
                <a:cubicBezTo>
                  <a:pt x="4125087" y="74485"/>
                  <a:pt x="4116515" y="80835"/>
                  <a:pt x="4108514" y="87757"/>
                </a:cubicBezTo>
                <a:cubicBezTo>
                  <a:pt x="4104259" y="91440"/>
                  <a:pt x="4100068" y="95250"/>
                  <a:pt x="4096068" y="99124"/>
                </a:cubicBezTo>
                <a:lnTo>
                  <a:pt x="4096068" y="99124"/>
                </a:lnTo>
                <a:cubicBezTo>
                  <a:pt x="4096068" y="99124"/>
                  <a:pt x="4095559" y="99504"/>
                  <a:pt x="4095369" y="99758"/>
                </a:cubicBezTo>
                <a:cubicBezTo>
                  <a:pt x="3996373" y="195961"/>
                  <a:pt x="3847783" y="251079"/>
                  <a:pt x="3687826" y="251079"/>
                </a:cubicBezTo>
                <a:cubicBezTo>
                  <a:pt x="3527870" y="251079"/>
                  <a:pt x="3379280" y="195897"/>
                  <a:pt x="3280283" y="99758"/>
                </a:cubicBezTo>
                <a:cubicBezTo>
                  <a:pt x="3144266" y="-32322"/>
                  <a:pt x="2856548" y="-32322"/>
                  <a:pt x="2720531" y="99758"/>
                </a:cubicBezTo>
                <a:cubicBezTo>
                  <a:pt x="2621534" y="195961"/>
                  <a:pt x="2472944" y="251079"/>
                  <a:pt x="2312988" y="251079"/>
                </a:cubicBezTo>
                <a:cubicBezTo>
                  <a:pt x="2153031" y="251079"/>
                  <a:pt x="2004441" y="195897"/>
                  <a:pt x="1905445" y="99758"/>
                </a:cubicBezTo>
                <a:cubicBezTo>
                  <a:pt x="1769428" y="-32322"/>
                  <a:pt x="1481709" y="-32322"/>
                  <a:pt x="1345692" y="99758"/>
                </a:cubicBezTo>
                <a:cubicBezTo>
                  <a:pt x="1246632" y="195961"/>
                  <a:pt x="1098106" y="251079"/>
                  <a:pt x="938149" y="251079"/>
                </a:cubicBezTo>
                <a:cubicBezTo>
                  <a:pt x="778193" y="251079"/>
                  <a:pt x="629603" y="195897"/>
                  <a:pt x="530606" y="99758"/>
                </a:cubicBezTo>
                <a:cubicBezTo>
                  <a:pt x="403670" y="-23559"/>
                  <a:pt x="144590" y="-31687"/>
                  <a:pt x="0" y="75184"/>
                </a:cubicBezTo>
                <a:lnTo>
                  <a:pt x="0" y="1813243"/>
                </a:lnTo>
                <a:lnTo>
                  <a:pt x="12192000" y="1813243"/>
                </a:lnTo>
                <a:lnTo>
                  <a:pt x="12192000" y="199834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A52C29D-6C74-8AAF-86C3-4C4E4912A7C8}"/>
              </a:ext>
            </a:extLst>
          </p:cNvPr>
          <p:cNvSpPr/>
          <p:nvPr/>
        </p:nvSpPr>
        <p:spPr>
          <a:xfrm>
            <a:off x="444" y="4851400"/>
            <a:ext cx="12191555" cy="444563"/>
          </a:xfrm>
          <a:custGeom>
            <a:avLst/>
            <a:gdLst>
              <a:gd name="connsiteX0" fmla="*/ 11657521 w 12191555"/>
              <a:gd name="connsiteY0" fmla="*/ 151321 h 444563"/>
              <a:gd name="connsiteX1" fmla="*/ 11249977 w 12191555"/>
              <a:gd name="connsiteY1" fmla="*/ 0 h 444563"/>
              <a:gd name="connsiteX2" fmla="*/ 10842435 w 12191555"/>
              <a:gd name="connsiteY2" fmla="*/ 151321 h 444563"/>
              <a:gd name="connsiteX3" fmla="*/ 10282682 w 12191555"/>
              <a:gd name="connsiteY3" fmla="*/ 151321 h 444563"/>
              <a:gd name="connsiteX4" fmla="*/ 9875139 w 12191555"/>
              <a:gd name="connsiteY4" fmla="*/ 0 h 444563"/>
              <a:gd name="connsiteX5" fmla="*/ 9467596 w 12191555"/>
              <a:gd name="connsiteY5" fmla="*/ 151321 h 444563"/>
              <a:gd name="connsiteX6" fmla="*/ 8907844 w 12191555"/>
              <a:gd name="connsiteY6" fmla="*/ 151321 h 444563"/>
              <a:gd name="connsiteX7" fmla="*/ 8500300 w 12191555"/>
              <a:gd name="connsiteY7" fmla="*/ 0 h 444563"/>
              <a:gd name="connsiteX8" fmla="*/ 8092758 w 12191555"/>
              <a:gd name="connsiteY8" fmla="*/ 151321 h 444563"/>
              <a:gd name="connsiteX9" fmla="*/ 7533005 w 12191555"/>
              <a:gd name="connsiteY9" fmla="*/ 151321 h 444563"/>
              <a:gd name="connsiteX10" fmla="*/ 7125462 w 12191555"/>
              <a:gd name="connsiteY10" fmla="*/ 0 h 444563"/>
              <a:gd name="connsiteX11" fmla="*/ 6717919 w 12191555"/>
              <a:gd name="connsiteY11" fmla="*/ 151321 h 444563"/>
              <a:gd name="connsiteX12" fmla="*/ 6717221 w 12191555"/>
              <a:gd name="connsiteY12" fmla="*/ 151955 h 444563"/>
              <a:gd name="connsiteX13" fmla="*/ 6717221 w 12191555"/>
              <a:gd name="connsiteY13" fmla="*/ 151955 h 444563"/>
              <a:gd name="connsiteX14" fmla="*/ 6690678 w 12191555"/>
              <a:gd name="connsiteY14" fmla="*/ 174625 h 444563"/>
              <a:gd name="connsiteX15" fmla="*/ 6158294 w 12191555"/>
              <a:gd name="connsiteY15" fmla="*/ 151321 h 444563"/>
              <a:gd name="connsiteX16" fmla="*/ 5750751 w 12191555"/>
              <a:gd name="connsiteY16" fmla="*/ 0 h 444563"/>
              <a:gd name="connsiteX17" fmla="*/ 5382133 w 12191555"/>
              <a:gd name="connsiteY17" fmla="*/ 117602 h 444563"/>
              <a:gd name="connsiteX18" fmla="*/ 5342446 w 12191555"/>
              <a:gd name="connsiteY18" fmla="*/ 151955 h 444563"/>
              <a:gd name="connsiteX19" fmla="*/ 5315903 w 12191555"/>
              <a:gd name="connsiteY19" fmla="*/ 174689 h 444563"/>
              <a:gd name="connsiteX20" fmla="*/ 4783519 w 12191555"/>
              <a:gd name="connsiteY20" fmla="*/ 151384 h 444563"/>
              <a:gd name="connsiteX21" fmla="*/ 4375976 w 12191555"/>
              <a:gd name="connsiteY21" fmla="*/ 64 h 444563"/>
              <a:gd name="connsiteX22" fmla="*/ 4051935 w 12191555"/>
              <a:gd name="connsiteY22" fmla="*/ 86995 h 444563"/>
              <a:gd name="connsiteX23" fmla="*/ 4048570 w 12191555"/>
              <a:gd name="connsiteY23" fmla="*/ 89091 h 444563"/>
              <a:gd name="connsiteX24" fmla="*/ 4031171 w 12191555"/>
              <a:gd name="connsiteY24" fmla="*/ 100457 h 444563"/>
              <a:gd name="connsiteX25" fmla="*/ 4024567 w 12191555"/>
              <a:gd name="connsiteY25" fmla="*/ 105029 h 444563"/>
              <a:gd name="connsiteX26" fmla="*/ 4011422 w 12191555"/>
              <a:gd name="connsiteY26" fmla="*/ 114681 h 444563"/>
              <a:gd name="connsiteX27" fmla="*/ 4002024 w 12191555"/>
              <a:gd name="connsiteY27" fmla="*/ 121984 h 444563"/>
              <a:gd name="connsiteX28" fmla="*/ 3992690 w 12191555"/>
              <a:gd name="connsiteY28" fmla="*/ 129603 h 444563"/>
              <a:gd name="connsiteX29" fmla="*/ 3980942 w 12191555"/>
              <a:gd name="connsiteY29" fmla="*/ 139827 h 444563"/>
              <a:gd name="connsiteX30" fmla="*/ 3977894 w 12191555"/>
              <a:gd name="connsiteY30" fmla="*/ 142494 h 444563"/>
              <a:gd name="connsiteX31" fmla="*/ 3972243 w 12191555"/>
              <a:gd name="connsiteY31" fmla="*/ 147828 h 444563"/>
              <a:gd name="connsiteX32" fmla="*/ 3967671 w 12191555"/>
              <a:gd name="connsiteY32" fmla="*/ 152019 h 444563"/>
              <a:gd name="connsiteX33" fmla="*/ 3407918 w 12191555"/>
              <a:gd name="connsiteY33" fmla="*/ 152019 h 444563"/>
              <a:gd name="connsiteX34" fmla="*/ 3000375 w 12191555"/>
              <a:gd name="connsiteY34" fmla="*/ 698 h 444563"/>
              <a:gd name="connsiteX35" fmla="*/ 2592832 w 12191555"/>
              <a:gd name="connsiteY35" fmla="*/ 152019 h 444563"/>
              <a:gd name="connsiteX36" fmla="*/ 2033080 w 12191555"/>
              <a:gd name="connsiteY36" fmla="*/ 152019 h 444563"/>
              <a:gd name="connsiteX37" fmla="*/ 1625537 w 12191555"/>
              <a:gd name="connsiteY37" fmla="*/ 698 h 444563"/>
              <a:gd name="connsiteX38" fmla="*/ 1217994 w 12191555"/>
              <a:gd name="connsiteY38" fmla="*/ 152019 h 444563"/>
              <a:gd name="connsiteX39" fmla="*/ 658241 w 12191555"/>
              <a:gd name="connsiteY39" fmla="*/ 152019 h 444563"/>
              <a:gd name="connsiteX40" fmla="*/ 250698 w 12191555"/>
              <a:gd name="connsiteY40" fmla="*/ 698 h 444563"/>
              <a:gd name="connsiteX41" fmla="*/ 0 w 12191555"/>
              <a:gd name="connsiteY41" fmla="*/ 49974 h 444563"/>
              <a:gd name="connsiteX42" fmla="*/ 0 w 12191555"/>
              <a:gd name="connsiteY42" fmla="*/ 268669 h 444563"/>
              <a:gd name="connsiteX43" fmla="*/ 530606 w 12191555"/>
              <a:gd name="connsiteY43" fmla="*/ 293243 h 444563"/>
              <a:gd name="connsiteX44" fmla="*/ 938149 w 12191555"/>
              <a:gd name="connsiteY44" fmla="*/ 444564 h 444563"/>
              <a:gd name="connsiteX45" fmla="*/ 1345692 w 12191555"/>
              <a:gd name="connsiteY45" fmla="*/ 293243 h 444563"/>
              <a:gd name="connsiteX46" fmla="*/ 1905445 w 12191555"/>
              <a:gd name="connsiteY46" fmla="*/ 293243 h 444563"/>
              <a:gd name="connsiteX47" fmla="*/ 2312988 w 12191555"/>
              <a:gd name="connsiteY47" fmla="*/ 444564 h 444563"/>
              <a:gd name="connsiteX48" fmla="*/ 2720531 w 12191555"/>
              <a:gd name="connsiteY48" fmla="*/ 293243 h 444563"/>
              <a:gd name="connsiteX49" fmla="*/ 3280283 w 12191555"/>
              <a:gd name="connsiteY49" fmla="*/ 293243 h 444563"/>
              <a:gd name="connsiteX50" fmla="*/ 3687826 w 12191555"/>
              <a:gd name="connsiteY50" fmla="*/ 444564 h 444563"/>
              <a:gd name="connsiteX51" fmla="*/ 4095369 w 12191555"/>
              <a:gd name="connsiteY51" fmla="*/ 293243 h 444563"/>
              <a:gd name="connsiteX52" fmla="*/ 4096068 w 12191555"/>
              <a:gd name="connsiteY52" fmla="*/ 292608 h 444563"/>
              <a:gd name="connsiteX53" fmla="*/ 4096068 w 12191555"/>
              <a:gd name="connsiteY53" fmla="*/ 292608 h 444563"/>
              <a:gd name="connsiteX54" fmla="*/ 4108514 w 12191555"/>
              <a:gd name="connsiteY54" fmla="*/ 281305 h 444563"/>
              <a:gd name="connsiteX55" fmla="*/ 4133977 w 12191555"/>
              <a:gd name="connsiteY55" fmla="*/ 261938 h 444563"/>
              <a:gd name="connsiteX56" fmla="*/ 4138168 w 12191555"/>
              <a:gd name="connsiteY56" fmla="*/ 259016 h 444563"/>
              <a:gd name="connsiteX57" fmla="*/ 4161282 w 12191555"/>
              <a:gd name="connsiteY57" fmla="*/ 245237 h 444563"/>
              <a:gd name="connsiteX58" fmla="*/ 4173792 w 12191555"/>
              <a:gd name="connsiteY58" fmla="*/ 238697 h 444563"/>
              <a:gd name="connsiteX59" fmla="*/ 4191000 w 12191555"/>
              <a:gd name="connsiteY59" fmla="*/ 230696 h 444563"/>
              <a:gd name="connsiteX60" fmla="*/ 4214749 w 12191555"/>
              <a:gd name="connsiteY60" fmla="*/ 221234 h 444563"/>
              <a:gd name="connsiteX61" fmla="*/ 4222877 w 12191555"/>
              <a:gd name="connsiteY61" fmla="*/ 218313 h 444563"/>
              <a:gd name="connsiteX62" fmla="*/ 4654931 w 12191555"/>
              <a:gd name="connsiteY62" fmla="*/ 293243 h 444563"/>
              <a:gd name="connsiteX63" fmla="*/ 5062474 w 12191555"/>
              <a:gd name="connsiteY63" fmla="*/ 444564 h 444563"/>
              <a:gd name="connsiteX64" fmla="*/ 5431155 w 12191555"/>
              <a:gd name="connsiteY64" fmla="*/ 326961 h 444563"/>
              <a:gd name="connsiteX65" fmla="*/ 5470779 w 12191555"/>
              <a:gd name="connsiteY65" fmla="*/ 292672 h 444563"/>
              <a:gd name="connsiteX66" fmla="*/ 5497322 w 12191555"/>
              <a:gd name="connsiteY66" fmla="*/ 269939 h 444563"/>
              <a:gd name="connsiteX67" fmla="*/ 6029706 w 12191555"/>
              <a:gd name="connsiteY67" fmla="*/ 293243 h 444563"/>
              <a:gd name="connsiteX68" fmla="*/ 6437249 w 12191555"/>
              <a:gd name="connsiteY68" fmla="*/ 444564 h 444563"/>
              <a:gd name="connsiteX69" fmla="*/ 6805930 w 12191555"/>
              <a:gd name="connsiteY69" fmla="*/ 326961 h 444563"/>
              <a:gd name="connsiteX70" fmla="*/ 6845618 w 12191555"/>
              <a:gd name="connsiteY70" fmla="*/ 292608 h 444563"/>
              <a:gd name="connsiteX71" fmla="*/ 7405370 w 12191555"/>
              <a:gd name="connsiteY71" fmla="*/ 292608 h 444563"/>
              <a:gd name="connsiteX72" fmla="*/ 7812913 w 12191555"/>
              <a:gd name="connsiteY72" fmla="*/ 443928 h 444563"/>
              <a:gd name="connsiteX73" fmla="*/ 8220456 w 12191555"/>
              <a:gd name="connsiteY73" fmla="*/ 292608 h 444563"/>
              <a:gd name="connsiteX74" fmla="*/ 8780209 w 12191555"/>
              <a:gd name="connsiteY74" fmla="*/ 292608 h 444563"/>
              <a:gd name="connsiteX75" fmla="*/ 9187751 w 12191555"/>
              <a:gd name="connsiteY75" fmla="*/ 443928 h 444563"/>
              <a:gd name="connsiteX76" fmla="*/ 9595295 w 12191555"/>
              <a:gd name="connsiteY76" fmla="*/ 292608 h 444563"/>
              <a:gd name="connsiteX77" fmla="*/ 10155047 w 12191555"/>
              <a:gd name="connsiteY77" fmla="*/ 292608 h 444563"/>
              <a:gd name="connsiteX78" fmla="*/ 10562590 w 12191555"/>
              <a:gd name="connsiteY78" fmla="*/ 443928 h 444563"/>
              <a:gd name="connsiteX79" fmla="*/ 10970133 w 12191555"/>
              <a:gd name="connsiteY79" fmla="*/ 292608 h 444563"/>
              <a:gd name="connsiteX80" fmla="*/ 11529886 w 12191555"/>
              <a:gd name="connsiteY80" fmla="*/ 292608 h 444563"/>
              <a:gd name="connsiteX81" fmla="*/ 11937428 w 12191555"/>
              <a:gd name="connsiteY81" fmla="*/ 443928 h 444563"/>
              <a:gd name="connsiteX82" fmla="*/ 12191555 w 12191555"/>
              <a:gd name="connsiteY82" fmla="*/ 393255 h 444563"/>
              <a:gd name="connsiteX83" fmla="*/ 12191555 w 12191555"/>
              <a:gd name="connsiteY83" fmla="*/ 173418 h 444563"/>
              <a:gd name="connsiteX84" fmla="*/ 11657521 w 12191555"/>
              <a:gd name="connsiteY84" fmla="*/ 151384 h 444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12191555" h="444563">
                <a:moveTo>
                  <a:pt x="11657521" y="151321"/>
                </a:moveTo>
                <a:cubicBezTo>
                  <a:pt x="11558461" y="55118"/>
                  <a:pt x="11409934" y="0"/>
                  <a:pt x="11249977" y="0"/>
                </a:cubicBezTo>
                <a:cubicBezTo>
                  <a:pt x="11090021" y="0"/>
                  <a:pt x="10941495" y="55182"/>
                  <a:pt x="10842435" y="151321"/>
                </a:cubicBezTo>
                <a:cubicBezTo>
                  <a:pt x="10706417" y="283401"/>
                  <a:pt x="10418699" y="283401"/>
                  <a:pt x="10282682" y="151321"/>
                </a:cubicBezTo>
                <a:cubicBezTo>
                  <a:pt x="10183622" y="55118"/>
                  <a:pt x="10035096" y="0"/>
                  <a:pt x="9875139" y="0"/>
                </a:cubicBezTo>
                <a:cubicBezTo>
                  <a:pt x="9715183" y="0"/>
                  <a:pt x="9566592" y="55182"/>
                  <a:pt x="9467596" y="151321"/>
                </a:cubicBezTo>
                <a:cubicBezTo>
                  <a:pt x="9331579" y="283401"/>
                  <a:pt x="9043861" y="283401"/>
                  <a:pt x="8907844" y="151321"/>
                </a:cubicBezTo>
                <a:cubicBezTo>
                  <a:pt x="8808784" y="55118"/>
                  <a:pt x="8660257" y="0"/>
                  <a:pt x="8500300" y="0"/>
                </a:cubicBezTo>
                <a:cubicBezTo>
                  <a:pt x="8340344" y="0"/>
                  <a:pt x="8191754" y="55182"/>
                  <a:pt x="8092758" y="151321"/>
                </a:cubicBezTo>
                <a:cubicBezTo>
                  <a:pt x="7956741" y="283401"/>
                  <a:pt x="7669022" y="283401"/>
                  <a:pt x="7533005" y="151321"/>
                </a:cubicBezTo>
                <a:cubicBezTo>
                  <a:pt x="7433945" y="55118"/>
                  <a:pt x="7285419" y="0"/>
                  <a:pt x="7125462" y="0"/>
                </a:cubicBezTo>
                <a:cubicBezTo>
                  <a:pt x="6965506" y="0"/>
                  <a:pt x="6816916" y="55182"/>
                  <a:pt x="6717919" y="151321"/>
                </a:cubicBezTo>
                <a:cubicBezTo>
                  <a:pt x="6717665" y="151574"/>
                  <a:pt x="6717412" y="151765"/>
                  <a:pt x="6717221" y="151955"/>
                </a:cubicBezTo>
                <a:lnTo>
                  <a:pt x="6717221" y="151955"/>
                </a:lnTo>
                <a:cubicBezTo>
                  <a:pt x="6708902" y="159957"/>
                  <a:pt x="6700012" y="167513"/>
                  <a:pt x="6690678" y="174625"/>
                </a:cubicBezTo>
                <a:cubicBezTo>
                  <a:pt x="6546469" y="282892"/>
                  <a:pt x="6285738" y="275082"/>
                  <a:pt x="6158294" y="151321"/>
                </a:cubicBezTo>
                <a:cubicBezTo>
                  <a:pt x="6059234" y="55118"/>
                  <a:pt x="5910707" y="0"/>
                  <a:pt x="5750751" y="0"/>
                </a:cubicBezTo>
                <a:cubicBezTo>
                  <a:pt x="5610543" y="0"/>
                  <a:pt x="5479098" y="42354"/>
                  <a:pt x="5382133" y="117602"/>
                </a:cubicBezTo>
                <a:cubicBezTo>
                  <a:pt x="5368163" y="128397"/>
                  <a:pt x="5354892" y="139827"/>
                  <a:pt x="5342446" y="151955"/>
                </a:cubicBezTo>
                <a:cubicBezTo>
                  <a:pt x="5334127" y="160020"/>
                  <a:pt x="5325237" y="167577"/>
                  <a:pt x="5315903" y="174689"/>
                </a:cubicBezTo>
                <a:cubicBezTo>
                  <a:pt x="5171694" y="282956"/>
                  <a:pt x="4910963" y="275209"/>
                  <a:pt x="4783519" y="151384"/>
                </a:cubicBezTo>
                <a:cubicBezTo>
                  <a:pt x="4684459" y="55182"/>
                  <a:pt x="4535932" y="64"/>
                  <a:pt x="4375976" y="64"/>
                </a:cubicBezTo>
                <a:cubicBezTo>
                  <a:pt x="4256215" y="64"/>
                  <a:pt x="4142931" y="31115"/>
                  <a:pt x="4051935" y="86995"/>
                </a:cubicBezTo>
                <a:cubicBezTo>
                  <a:pt x="4050792" y="87693"/>
                  <a:pt x="4049713" y="88392"/>
                  <a:pt x="4048570" y="89091"/>
                </a:cubicBezTo>
                <a:cubicBezTo>
                  <a:pt x="4042664" y="92773"/>
                  <a:pt x="4036886" y="96584"/>
                  <a:pt x="4031171" y="100457"/>
                </a:cubicBezTo>
                <a:cubicBezTo>
                  <a:pt x="4028948" y="101981"/>
                  <a:pt x="4026789" y="103505"/>
                  <a:pt x="4024567" y="105029"/>
                </a:cubicBezTo>
                <a:cubicBezTo>
                  <a:pt x="4020121" y="108204"/>
                  <a:pt x="4015740" y="111379"/>
                  <a:pt x="4011422" y="114681"/>
                </a:cubicBezTo>
                <a:cubicBezTo>
                  <a:pt x="4008247" y="117094"/>
                  <a:pt x="4005136" y="119507"/>
                  <a:pt x="4002024" y="121984"/>
                </a:cubicBezTo>
                <a:cubicBezTo>
                  <a:pt x="3998913" y="124523"/>
                  <a:pt x="3995801" y="127064"/>
                  <a:pt x="3992690" y="129603"/>
                </a:cubicBezTo>
                <a:cubicBezTo>
                  <a:pt x="3988689" y="132969"/>
                  <a:pt x="3984752" y="136334"/>
                  <a:pt x="3980942" y="139827"/>
                </a:cubicBezTo>
                <a:cubicBezTo>
                  <a:pt x="3979926" y="140716"/>
                  <a:pt x="3978910" y="141541"/>
                  <a:pt x="3977894" y="142494"/>
                </a:cubicBezTo>
                <a:cubicBezTo>
                  <a:pt x="3975989" y="144272"/>
                  <a:pt x="3974148" y="146050"/>
                  <a:pt x="3972243" y="147828"/>
                </a:cubicBezTo>
                <a:cubicBezTo>
                  <a:pt x="3970719" y="149289"/>
                  <a:pt x="3969131" y="150622"/>
                  <a:pt x="3967671" y="152019"/>
                </a:cubicBezTo>
                <a:cubicBezTo>
                  <a:pt x="3831654" y="284099"/>
                  <a:pt x="3543935" y="284099"/>
                  <a:pt x="3407918" y="152019"/>
                </a:cubicBezTo>
                <a:cubicBezTo>
                  <a:pt x="3308858" y="55816"/>
                  <a:pt x="3160332" y="698"/>
                  <a:pt x="3000375" y="698"/>
                </a:cubicBezTo>
                <a:cubicBezTo>
                  <a:pt x="2840419" y="698"/>
                  <a:pt x="2691829" y="55880"/>
                  <a:pt x="2592832" y="152019"/>
                </a:cubicBezTo>
                <a:cubicBezTo>
                  <a:pt x="2456815" y="284099"/>
                  <a:pt x="2169097" y="284099"/>
                  <a:pt x="2033080" y="152019"/>
                </a:cubicBezTo>
                <a:cubicBezTo>
                  <a:pt x="1934020" y="55816"/>
                  <a:pt x="1785493" y="698"/>
                  <a:pt x="1625537" y="698"/>
                </a:cubicBezTo>
                <a:cubicBezTo>
                  <a:pt x="1465580" y="698"/>
                  <a:pt x="1316990" y="55880"/>
                  <a:pt x="1217994" y="152019"/>
                </a:cubicBezTo>
                <a:cubicBezTo>
                  <a:pt x="1081977" y="284099"/>
                  <a:pt x="794258" y="284099"/>
                  <a:pt x="658241" y="152019"/>
                </a:cubicBezTo>
                <a:cubicBezTo>
                  <a:pt x="559181" y="55816"/>
                  <a:pt x="410655" y="698"/>
                  <a:pt x="250698" y="698"/>
                </a:cubicBezTo>
                <a:cubicBezTo>
                  <a:pt x="161354" y="698"/>
                  <a:pt x="75565" y="17971"/>
                  <a:pt x="0" y="49974"/>
                </a:cubicBezTo>
                <a:lnTo>
                  <a:pt x="0" y="268669"/>
                </a:lnTo>
                <a:cubicBezTo>
                  <a:pt x="144526" y="161798"/>
                  <a:pt x="403606" y="169926"/>
                  <a:pt x="530606" y="293243"/>
                </a:cubicBezTo>
                <a:cubicBezTo>
                  <a:pt x="629603" y="389446"/>
                  <a:pt x="778193" y="444564"/>
                  <a:pt x="938149" y="444564"/>
                </a:cubicBezTo>
                <a:cubicBezTo>
                  <a:pt x="1098106" y="444564"/>
                  <a:pt x="1246696" y="389382"/>
                  <a:pt x="1345692" y="293243"/>
                </a:cubicBezTo>
                <a:cubicBezTo>
                  <a:pt x="1481709" y="161163"/>
                  <a:pt x="1769428" y="161163"/>
                  <a:pt x="1905445" y="293243"/>
                </a:cubicBezTo>
                <a:cubicBezTo>
                  <a:pt x="2004441" y="389446"/>
                  <a:pt x="2153031" y="444564"/>
                  <a:pt x="2312988" y="444564"/>
                </a:cubicBezTo>
                <a:cubicBezTo>
                  <a:pt x="2472944" y="444564"/>
                  <a:pt x="2621534" y="389382"/>
                  <a:pt x="2720531" y="293243"/>
                </a:cubicBezTo>
                <a:cubicBezTo>
                  <a:pt x="2856548" y="161163"/>
                  <a:pt x="3144266" y="161163"/>
                  <a:pt x="3280283" y="293243"/>
                </a:cubicBezTo>
                <a:cubicBezTo>
                  <a:pt x="3379280" y="389446"/>
                  <a:pt x="3527870" y="444564"/>
                  <a:pt x="3687826" y="444564"/>
                </a:cubicBezTo>
                <a:cubicBezTo>
                  <a:pt x="3847783" y="444564"/>
                  <a:pt x="3996373" y="389382"/>
                  <a:pt x="4095369" y="293243"/>
                </a:cubicBezTo>
                <a:cubicBezTo>
                  <a:pt x="4095623" y="292989"/>
                  <a:pt x="4095877" y="292798"/>
                  <a:pt x="4096068" y="292608"/>
                </a:cubicBezTo>
                <a:lnTo>
                  <a:pt x="4096068" y="292608"/>
                </a:lnTo>
                <a:cubicBezTo>
                  <a:pt x="4100068" y="288734"/>
                  <a:pt x="4104259" y="284988"/>
                  <a:pt x="4108514" y="281305"/>
                </a:cubicBezTo>
                <a:cubicBezTo>
                  <a:pt x="4116578" y="274384"/>
                  <a:pt x="4125151" y="268034"/>
                  <a:pt x="4133977" y="261938"/>
                </a:cubicBezTo>
                <a:cubicBezTo>
                  <a:pt x="4135374" y="260985"/>
                  <a:pt x="4136771" y="259969"/>
                  <a:pt x="4138168" y="259016"/>
                </a:cubicBezTo>
                <a:cubicBezTo>
                  <a:pt x="4145598" y="254127"/>
                  <a:pt x="4153345" y="249618"/>
                  <a:pt x="4161282" y="245237"/>
                </a:cubicBezTo>
                <a:cubicBezTo>
                  <a:pt x="4165409" y="243015"/>
                  <a:pt x="4169537" y="240792"/>
                  <a:pt x="4173792" y="238697"/>
                </a:cubicBezTo>
                <a:cubicBezTo>
                  <a:pt x="4179443" y="235903"/>
                  <a:pt x="4185221" y="233235"/>
                  <a:pt x="4191000" y="230696"/>
                </a:cubicBezTo>
                <a:cubicBezTo>
                  <a:pt x="4198747" y="227330"/>
                  <a:pt x="4206685" y="224155"/>
                  <a:pt x="4214749" y="221234"/>
                </a:cubicBezTo>
                <a:cubicBezTo>
                  <a:pt x="4217480" y="220282"/>
                  <a:pt x="4220147" y="219266"/>
                  <a:pt x="4222877" y="218313"/>
                </a:cubicBezTo>
                <a:cubicBezTo>
                  <a:pt x="4367276" y="169672"/>
                  <a:pt x="4553395" y="194628"/>
                  <a:pt x="4654931" y="293243"/>
                </a:cubicBezTo>
                <a:cubicBezTo>
                  <a:pt x="4753928" y="389446"/>
                  <a:pt x="4902518" y="444564"/>
                  <a:pt x="5062474" y="444564"/>
                </a:cubicBezTo>
                <a:cubicBezTo>
                  <a:pt x="5202682" y="444564"/>
                  <a:pt x="5334127" y="402146"/>
                  <a:pt x="5431155" y="326961"/>
                </a:cubicBezTo>
                <a:cubicBezTo>
                  <a:pt x="5445125" y="316166"/>
                  <a:pt x="5458333" y="304736"/>
                  <a:pt x="5470779" y="292672"/>
                </a:cubicBezTo>
                <a:cubicBezTo>
                  <a:pt x="5479098" y="284607"/>
                  <a:pt x="5487988" y="277051"/>
                  <a:pt x="5497322" y="269939"/>
                </a:cubicBezTo>
                <a:cubicBezTo>
                  <a:pt x="5641531" y="161671"/>
                  <a:pt x="5902262" y="169418"/>
                  <a:pt x="6029706" y="293243"/>
                </a:cubicBezTo>
                <a:cubicBezTo>
                  <a:pt x="6128703" y="389446"/>
                  <a:pt x="6277293" y="444564"/>
                  <a:pt x="6437249" y="444564"/>
                </a:cubicBezTo>
                <a:cubicBezTo>
                  <a:pt x="6577457" y="444564"/>
                  <a:pt x="6708902" y="402209"/>
                  <a:pt x="6805930" y="326961"/>
                </a:cubicBezTo>
                <a:cubicBezTo>
                  <a:pt x="6819900" y="316166"/>
                  <a:pt x="6833108" y="304736"/>
                  <a:pt x="6845618" y="292608"/>
                </a:cubicBezTo>
                <a:cubicBezTo>
                  <a:pt x="6981635" y="160528"/>
                  <a:pt x="7269353" y="160528"/>
                  <a:pt x="7405370" y="292608"/>
                </a:cubicBezTo>
                <a:cubicBezTo>
                  <a:pt x="7504367" y="388810"/>
                  <a:pt x="7652957" y="443928"/>
                  <a:pt x="7812913" y="443928"/>
                </a:cubicBezTo>
                <a:cubicBezTo>
                  <a:pt x="7972870" y="443928"/>
                  <a:pt x="8121460" y="388747"/>
                  <a:pt x="8220456" y="292608"/>
                </a:cubicBezTo>
                <a:cubicBezTo>
                  <a:pt x="8356474" y="160528"/>
                  <a:pt x="8644191" y="160528"/>
                  <a:pt x="8780209" y="292608"/>
                </a:cubicBezTo>
                <a:cubicBezTo>
                  <a:pt x="8879205" y="388810"/>
                  <a:pt x="9027795" y="443928"/>
                  <a:pt x="9187751" y="443928"/>
                </a:cubicBezTo>
                <a:cubicBezTo>
                  <a:pt x="9347708" y="443928"/>
                  <a:pt x="9496298" y="388747"/>
                  <a:pt x="9595295" y="292608"/>
                </a:cubicBezTo>
                <a:cubicBezTo>
                  <a:pt x="9731312" y="160528"/>
                  <a:pt x="10019030" y="160528"/>
                  <a:pt x="10155047" y="292608"/>
                </a:cubicBezTo>
                <a:cubicBezTo>
                  <a:pt x="10254044" y="388810"/>
                  <a:pt x="10402634" y="443928"/>
                  <a:pt x="10562590" y="443928"/>
                </a:cubicBezTo>
                <a:cubicBezTo>
                  <a:pt x="10722547" y="443928"/>
                  <a:pt x="10871137" y="388747"/>
                  <a:pt x="10970133" y="292608"/>
                </a:cubicBezTo>
                <a:cubicBezTo>
                  <a:pt x="11106150" y="160528"/>
                  <a:pt x="11393869" y="160528"/>
                  <a:pt x="11529886" y="292608"/>
                </a:cubicBezTo>
                <a:cubicBezTo>
                  <a:pt x="11628882" y="388810"/>
                  <a:pt x="11777472" y="443928"/>
                  <a:pt x="11937428" y="443928"/>
                </a:cubicBezTo>
                <a:cubicBezTo>
                  <a:pt x="12028170" y="443928"/>
                  <a:pt x="12115165" y="426148"/>
                  <a:pt x="12191555" y="393255"/>
                </a:cubicBezTo>
                <a:lnTo>
                  <a:pt x="12191555" y="173418"/>
                </a:lnTo>
                <a:cubicBezTo>
                  <a:pt x="12047728" y="282956"/>
                  <a:pt x="11785473" y="275653"/>
                  <a:pt x="11657521" y="151384"/>
                </a:cubicBezTo>
                <a:close/>
              </a:path>
            </a:pathLst>
          </a:custGeom>
          <a:solidFill>
            <a:srgbClr val="5EBCB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F4AD679-1545-E195-0369-A32099EB52F9}"/>
              </a:ext>
            </a:extLst>
          </p:cNvPr>
          <p:cNvSpPr/>
          <p:nvPr/>
        </p:nvSpPr>
        <p:spPr>
          <a:xfrm>
            <a:off x="444" y="4851400"/>
            <a:ext cx="12191555" cy="444563"/>
          </a:xfrm>
          <a:custGeom>
            <a:avLst/>
            <a:gdLst>
              <a:gd name="connsiteX0" fmla="*/ 11657521 w 12191555"/>
              <a:gd name="connsiteY0" fmla="*/ 151321 h 444563"/>
              <a:gd name="connsiteX1" fmla="*/ 11249977 w 12191555"/>
              <a:gd name="connsiteY1" fmla="*/ 0 h 444563"/>
              <a:gd name="connsiteX2" fmla="*/ 10842435 w 12191555"/>
              <a:gd name="connsiteY2" fmla="*/ 151321 h 444563"/>
              <a:gd name="connsiteX3" fmla="*/ 10282682 w 12191555"/>
              <a:gd name="connsiteY3" fmla="*/ 151321 h 444563"/>
              <a:gd name="connsiteX4" fmla="*/ 9875139 w 12191555"/>
              <a:gd name="connsiteY4" fmla="*/ 0 h 444563"/>
              <a:gd name="connsiteX5" fmla="*/ 9467596 w 12191555"/>
              <a:gd name="connsiteY5" fmla="*/ 151321 h 444563"/>
              <a:gd name="connsiteX6" fmla="*/ 8907844 w 12191555"/>
              <a:gd name="connsiteY6" fmla="*/ 151321 h 444563"/>
              <a:gd name="connsiteX7" fmla="*/ 8500300 w 12191555"/>
              <a:gd name="connsiteY7" fmla="*/ 0 h 444563"/>
              <a:gd name="connsiteX8" fmla="*/ 8092758 w 12191555"/>
              <a:gd name="connsiteY8" fmla="*/ 151321 h 444563"/>
              <a:gd name="connsiteX9" fmla="*/ 7533005 w 12191555"/>
              <a:gd name="connsiteY9" fmla="*/ 151321 h 444563"/>
              <a:gd name="connsiteX10" fmla="*/ 7125462 w 12191555"/>
              <a:gd name="connsiteY10" fmla="*/ 0 h 444563"/>
              <a:gd name="connsiteX11" fmla="*/ 6717919 w 12191555"/>
              <a:gd name="connsiteY11" fmla="*/ 151321 h 444563"/>
              <a:gd name="connsiteX12" fmla="*/ 6717221 w 12191555"/>
              <a:gd name="connsiteY12" fmla="*/ 151955 h 444563"/>
              <a:gd name="connsiteX13" fmla="*/ 6717221 w 12191555"/>
              <a:gd name="connsiteY13" fmla="*/ 151955 h 444563"/>
              <a:gd name="connsiteX14" fmla="*/ 6690678 w 12191555"/>
              <a:gd name="connsiteY14" fmla="*/ 174625 h 444563"/>
              <a:gd name="connsiteX15" fmla="*/ 6158294 w 12191555"/>
              <a:gd name="connsiteY15" fmla="*/ 151321 h 444563"/>
              <a:gd name="connsiteX16" fmla="*/ 5750751 w 12191555"/>
              <a:gd name="connsiteY16" fmla="*/ 0 h 444563"/>
              <a:gd name="connsiteX17" fmla="*/ 5382133 w 12191555"/>
              <a:gd name="connsiteY17" fmla="*/ 117602 h 444563"/>
              <a:gd name="connsiteX18" fmla="*/ 5342446 w 12191555"/>
              <a:gd name="connsiteY18" fmla="*/ 151955 h 444563"/>
              <a:gd name="connsiteX19" fmla="*/ 5315903 w 12191555"/>
              <a:gd name="connsiteY19" fmla="*/ 174689 h 444563"/>
              <a:gd name="connsiteX20" fmla="*/ 4783519 w 12191555"/>
              <a:gd name="connsiteY20" fmla="*/ 151384 h 444563"/>
              <a:gd name="connsiteX21" fmla="*/ 4375976 w 12191555"/>
              <a:gd name="connsiteY21" fmla="*/ 64 h 444563"/>
              <a:gd name="connsiteX22" fmla="*/ 4051935 w 12191555"/>
              <a:gd name="connsiteY22" fmla="*/ 86995 h 444563"/>
              <a:gd name="connsiteX23" fmla="*/ 4048570 w 12191555"/>
              <a:gd name="connsiteY23" fmla="*/ 89091 h 444563"/>
              <a:gd name="connsiteX24" fmla="*/ 4031171 w 12191555"/>
              <a:gd name="connsiteY24" fmla="*/ 100457 h 444563"/>
              <a:gd name="connsiteX25" fmla="*/ 4024567 w 12191555"/>
              <a:gd name="connsiteY25" fmla="*/ 105029 h 444563"/>
              <a:gd name="connsiteX26" fmla="*/ 4011422 w 12191555"/>
              <a:gd name="connsiteY26" fmla="*/ 114681 h 444563"/>
              <a:gd name="connsiteX27" fmla="*/ 4002024 w 12191555"/>
              <a:gd name="connsiteY27" fmla="*/ 121984 h 444563"/>
              <a:gd name="connsiteX28" fmla="*/ 3992690 w 12191555"/>
              <a:gd name="connsiteY28" fmla="*/ 129603 h 444563"/>
              <a:gd name="connsiteX29" fmla="*/ 3980942 w 12191555"/>
              <a:gd name="connsiteY29" fmla="*/ 139827 h 444563"/>
              <a:gd name="connsiteX30" fmla="*/ 3977894 w 12191555"/>
              <a:gd name="connsiteY30" fmla="*/ 142494 h 444563"/>
              <a:gd name="connsiteX31" fmla="*/ 3972243 w 12191555"/>
              <a:gd name="connsiteY31" fmla="*/ 147828 h 444563"/>
              <a:gd name="connsiteX32" fmla="*/ 3967671 w 12191555"/>
              <a:gd name="connsiteY32" fmla="*/ 152019 h 444563"/>
              <a:gd name="connsiteX33" fmla="*/ 3407918 w 12191555"/>
              <a:gd name="connsiteY33" fmla="*/ 152019 h 444563"/>
              <a:gd name="connsiteX34" fmla="*/ 3000375 w 12191555"/>
              <a:gd name="connsiteY34" fmla="*/ 698 h 444563"/>
              <a:gd name="connsiteX35" fmla="*/ 2592832 w 12191555"/>
              <a:gd name="connsiteY35" fmla="*/ 152019 h 444563"/>
              <a:gd name="connsiteX36" fmla="*/ 2033080 w 12191555"/>
              <a:gd name="connsiteY36" fmla="*/ 152019 h 444563"/>
              <a:gd name="connsiteX37" fmla="*/ 1625537 w 12191555"/>
              <a:gd name="connsiteY37" fmla="*/ 698 h 444563"/>
              <a:gd name="connsiteX38" fmla="*/ 1217994 w 12191555"/>
              <a:gd name="connsiteY38" fmla="*/ 152019 h 444563"/>
              <a:gd name="connsiteX39" fmla="*/ 658241 w 12191555"/>
              <a:gd name="connsiteY39" fmla="*/ 152019 h 444563"/>
              <a:gd name="connsiteX40" fmla="*/ 250698 w 12191555"/>
              <a:gd name="connsiteY40" fmla="*/ 698 h 444563"/>
              <a:gd name="connsiteX41" fmla="*/ 0 w 12191555"/>
              <a:gd name="connsiteY41" fmla="*/ 49974 h 444563"/>
              <a:gd name="connsiteX42" fmla="*/ 0 w 12191555"/>
              <a:gd name="connsiteY42" fmla="*/ 268669 h 444563"/>
              <a:gd name="connsiteX43" fmla="*/ 530606 w 12191555"/>
              <a:gd name="connsiteY43" fmla="*/ 293243 h 444563"/>
              <a:gd name="connsiteX44" fmla="*/ 938149 w 12191555"/>
              <a:gd name="connsiteY44" fmla="*/ 444564 h 444563"/>
              <a:gd name="connsiteX45" fmla="*/ 1345692 w 12191555"/>
              <a:gd name="connsiteY45" fmla="*/ 293243 h 444563"/>
              <a:gd name="connsiteX46" fmla="*/ 1905445 w 12191555"/>
              <a:gd name="connsiteY46" fmla="*/ 293243 h 444563"/>
              <a:gd name="connsiteX47" fmla="*/ 2312988 w 12191555"/>
              <a:gd name="connsiteY47" fmla="*/ 444564 h 444563"/>
              <a:gd name="connsiteX48" fmla="*/ 2720531 w 12191555"/>
              <a:gd name="connsiteY48" fmla="*/ 293243 h 444563"/>
              <a:gd name="connsiteX49" fmla="*/ 3280283 w 12191555"/>
              <a:gd name="connsiteY49" fmla="*/ 293243 h 444563"/>
              <a:gd name="connsiteX50" fmla="*/ 3687826 w 12191555"/>
              <a:gd name="connsiteY50" fmla="*/ 444564 h 444563"/>
              <a:gd name="connsiteX51" fmla="*/ 4095369 w 12191555"/>
              <a:gd name="connsiteY51" fmla="*/ 293243 h 444563"/>
              <a:gd name="connsiteX52" fmla="*/ 4096068 w 12191555"/>
              <a:gd name="connsiteY52" fmla="*/ 292608 h 444563"/>
              <a:gd name="connsiteX53" fmla="*/ 4096068 w 12191555"/>
              <a:gd name="connsiteY53" fmla="*/ 292608 h 444563"/>
              <a:gd name="connsiteX54" fmla="*/ 4108514 w 12191555"/>
              <a:gd name="connsiteY54" fmla="*/ 281305 h 444563"/>
              <a:gd name="connsiteX55" fmla="*/ 4133977 w 12191555"/>
              <a:gd name="connsiteY55" fmla="*/ 261938 h 444563"/>
              <a:gd name="connsiteX56" fmla="*/ 4138168 w 12191555"/>
              <a:gd name="connsiteY56" fmla="*/ 259016 h 444563"/>
              <a:gd name="connsiteX57" fmla="*/ 4161282 w 12191555"/>
              <a:gd name="connsiteY57" fmla="*/ 245237 h 444563"/>
              <a:gd name="connsiteX58" fmla="*/ 4173792 w 12191555"/>
              <a:gd name="connsiteY58" fmla="*/ 238697 h 444563"/>
              <a:gd name="connsiteX59" fmla="*/ 4191000 w 12191555"/>
              <a:gd name="connsiteY59" fmla="*/ 230696 h 444563"/>
              <a:gd name="connsiteX60" fmla="*/ 4214749 w 12191555"/>
              <a:gd name="connsiteY60" fmla="*/ 221234 h 444563"/>
              <a:gd name="connsiteX61" fmla="*/ 4222877 w 12191555"/>
              <a:gd name="connsiteY61" fmla="*/ 218313 h 444563"/>
              <a:gd name="connsiteX62" fmla="*/ 4654931 w 12191555"/>
              <a:gd name="connsiteY62" fmla="*/ 293243 h 444563"/>
              <a:gd name="connsiteX63" fmla="*/ 5062474 w 12191555"/>
              <a:gd name="connsiteY63" fmla="*/ 444564 h 444563"/>
              <a:gd name="connsiteX64" fmla="*/ 5431155 w 12191555"/>
              <a:gd name="connsiteY64" fmla="*/ 326961 h 444563"/>
              <a:gd name="connsiteX65" fmla="*/ 5470779 w 12191555"/>
              <a:gd name="connsiteY65" fmla="*/ 292672 h 444563"/>
              <a:gd name="connsiteX66" fmla="*/ 5497322 w 12191555"/>
              <a:gd name="connsiteY66" fmla="*/ 269939 h 444563"/>
              <a:gd name="connsiteX67" fmla="*/ 6029706 w 12191555"/>
              <a:gd name="connsiteY67" fmla="*/ 293243 h 444563"/>
              <a:gd name="connsiteX68" fmla="*/ 6437249 w 12191555"/>
              <a:gd name="connsiteY68" fmla="*/ 444564 h 444563"/>
              <a:gd name="connsiteX69" fmla="*/ 6805930 w 12191555"/>
              <a:gd name="connsiteY69" fmla="*/ 326961 h 444563"/>
              <a:gd name="connsiteX70" fmla="*/ 6845618 w 12191555"/>
              <a:gd name="connsiteY70" fmla="*/ 292608 h 444563"/>
              <a:gd name="connsiteX71" fmla="*/ 7405370 w 12191555"/>
              <a:gd name="connsiteY71" fmla="*/ 292608 h 444563"/>
              <a:gd name="connsiteX72" fmla="*/ 7812913 w 12191555"/>
              <a:gd name="connsiteY72" fmla="*/ 443928 h 444563"/>
              <a:gd name="connsiteX73" fmla="*/ 8220456 w 12191555"/>
              <a:gd name="connsiteY73" fmla="*/ 292608 h 444563"/>
              <a:gd name="connsiteX74" fmla="*/ 8780209 w 12191555"/>
              <a:gd name="connsiteY74" fmla="*/ 292608 h 444563"/>
              <a:gd name="connsiteX75" fmla="*/ 9187751 w 12191555"/>
              <a:gd name="connsiteY75" fmla="*/ 443928 h 444563"/>
              <a:gd name="connsiteX76" fmla="*/ 9595295 w 12191555"/>
              <a:gd name="connsiteY76" fmla="*/ 292608 h 444563"/>
              <a:gd name="connsiteX77" fmla="*/ 10155047 w 12191555"/>
              <a:gd name="connsiteY77" fmla="*/ 292608 h 444563"/>
              <a:gd name="connsiteX78" fmla="*/ 10562590 w 12191555"/>
              <a:gd name="connsiteY78" fmla="*/ 443928 h 444563"/>
              <a:gd name="connsiteX79" fmla="*/ 10970133 w 12191555"/>
              <a:gd name="connsiteY79" fmla="*/ 292608 h 444563"/>
              <a:gd name="connsiteX80" fmla="*/ 11529886 w 12191555"/>
              <a:gd name="connsiteY80" fmla="*/ 292608 h 444563"/>
              <a:gd name="connsiteX81" fmla="*/ 11937428 w 12191555"/>
              <a:gd name="connsiteY81" fmla="*/ 443928 h 444563"/>
              <a:gd name="connsiteX82" fmla="*/ 12191555 w 12191555"/>
              <a:gd name="connsiteY82" fmla="*/ 393255 h 444563"/>
              <a:gd name="connsiteX83" fmla="*/ 12191555 w 12191555"/>
              <a:gd name="connsiteY83" fmla="*/ 173418 h 444563"/>
              <a:gd name="connsiteX84" fmla="*/ 11657521 w 12191555"/>
              <a:gd name="connsiteY84" fmla="*/ 151384 h 444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12191555" h="444563">
                <a:moveTo>
                  <a:pt x="11657521" y="151321"/>
                </a:moveTo>
                <a:cubicBezTo>
                  <a:pt x="11558461" y="55118"/>
                  <a:pt x="11409934" y="0"/>
                  <a:pt x="11249977" y="0"/>
                </a:cubicBezTo>
                <a:cubicBezTo>
                  <a:pt x="11090021" y="0"/>
                  <a:pt x="10941495" y="55182"/>
                  <a:pt x="10842435" y="151321"/>
                </a:cubicBezTo>
                <a:cubicBezTo>
                  <a:pt x="10706417" y="283401"/>
                  <a:pt x="10418699" y="283401"/>
                  <a:pt x="10282682" y="151321"/>
                </a:cubicBezTo>
                <a:cubicBezTo>
                  <a:pt x="10183622" y="55118"/>
                  <a:pt x="10035096" y="0"/>
                  <a:pt x="9875139" y="0"/>
                </a:cubicBezTo>
                <a:cubicBezTo>
                  <a:pt x="9715183" y="0"/>
                  <a:pt x="9566592" y="55182"/>
                  <a:pt x="9467596" y="151321"/>
                </a:cubicBezTo>
                <a:cubicBezTo>
                  <a:pt x="9331579" y="283401"/>
                  <a:pt x="9043861" y="283401"/>
                  <a:pt x="8907844" y="151321"/>
                </a:cubicBezTo>
                <a:cubicBezTo>
                  <a:pt x="8808784" y="55118"/>
                  <a:pt x="8660257" y="0"/>
                  <a:pt x="8500300" y="0"/>
                </a:cubicBezTo>
                <a:cubicBezTo>
                  <a:pt x="8340344" y="0"/>
                  <a:pt x="8191754" y="55182"/>
                  <a:pt x="8092758" y="151321"/>
                </a:cubicBezTo>
                <a:cubicBezTo>
                  <a:pt x="7956741" y="283401"/>
                  <a:pt x="7669022" y="283401"/>
                  <a:pt x="7533005" y="151321"/>
                </a:cubicBezTo>
                <a:cubicBezTo>
                  <a:pt x="7433945" y="55118"/>
                  <a:pt x="7285419" y="0"/>
                  <a:pt x="7125462" y="0"/>
                </a:cubicBezTo>
                <a:cubicBezTo>
                  <a:pt x="6965506" y="0"/>
                  <a:pt x="6816916" y="55182"/>
                  <a:pt x="6717919" y="151321"/>
                </a:cubicBezTo>
                <a:cubicBezTo>
                  <a:pt x="6717665" y="151574"/>
                  <a:pt x="6717412" y="151765"/>
                  <a:pt x="6717221" y="151955"/>
                </a:cubicBezTo>
                <a:lnTo>
                  <a:pt x="6717221" y="151955"/>
                </a:lnTo>
                <a:cubicBezTo>
                  <a:pt x="6708902" y="159957"/>
                  <a:pt x="6700012" y="167513"/>
                  <a:pt x="6690678" y="174625"/>
                </a:cubicBezTo>
                <a:cubicBezTo>
                  <a:pt x="6546469" y="282892"/>
                  <a:pt x="6285738" y="275082"/>
                  <a:pt x="6158294" y="151321"/>
                </a:cubicBezTo>
                <a:cubicBezTo>
                  <a:pt x="6059234" y="55118"/>
                  <a:pt x="5910707" y="0"/>
                  <a:pt x="5750751" y="0"/>
                </a:cubicBezTo>
                <a:cubicBezTo>
                  <a:pt x="5610543" y="0"/>
                  <a:pt x="5479098" y="42354"/>
                  <a:pt x="5382133" y="117602"/>
                </a:cubicBezTo>
                <a:cubicBezTo>
                  <a:pt x="5368163" y="128397"/>
                  <a:pt x="5354892" y="139827"/>
                  <a:pt x="5342446" y="151955"/>
                </a:cubicBezTo>
                <a:cubicBezTo>
                  <a:pt x="5334127" y="160020"/>
                  <a:pt x="5325237" y="167577"/>
                  <a:pt x="5315903" y="174689"/>
                </a:cubicBezTo>
                <a:cubicBezTo>
                  <a:pt x="5171694" y="282956"/>
                  <a:pt x="4910963" y="275209"/>
                  <a:pt x="4783519" y="151384"/>
                </a:cubicBezTo>
                <a:cubicBezTo>
                  <a:pt x="4684459" y="55182"/>
                  <a:pt x="4535932" y="64"/>
                  <a:pt x="4375976" y="64"/>
                </a:cubicBezTo>
                <a:cubicBezTo>
                  <a:pt x="4256215" y="64"/>
                  <a:pt x="4142931" y="31115"/>
                  <a:pt x="4051935" y="86995"/>
                </a:cubicBezTo>
                <a:cubicBezTo>
                  <a:pt x="4050792" y="87693"/>
                  <a:pt x="4049713" y="88392"/>
                  <a:pt x="4048570" y="89091"/>
                </a:cubicBezTo>
                <a:cubicBezTo>
                  <a:pt x="4042664" y="92773"/>
                  <a:pt x="4036886" y="96584"/>
                  <a:pt x="4031171" y="100457"/>
                </a:cubicBezTo>
                <a:cubicBezTo>
                  <a:pt x="4028948" y="101981"/>
                  <a:pt x="4026789" y="103505"/>
                  <a:pt x="4024567" y="105029"/>
                </a:cubicBezTo>
                <a:cubicBezTo>
                  <a:pt x="4020121" y="108204"/>
                  <a:pt x="4015740" y="111379"/>
                  <a:pt x="4011422" y="114681"/>
                </a:cubicBezTo>
                <a:cubicBezTo>
                  <a:pt x="4008247" y="117094"/>
                  <a:pt x="4005136" y="119507"/>
                  <a:pt x="4002024" y="121984"/>
                </a:cubicBezTo>
                <a:cubicBezTo>
                  <a:pt x="3998913" y="124523"/>
                  <a:pt x="3995801" y="127064"/>
                  <a:pt x="3992690" y="129603"/>
                </a:cubicBezTo>
                <a:cubicBezTo>
                  <a:pt x="3988689" y="132969"/>
                  <a:pt x="3984752" y="136334"/>
                  <a:pt x="3980942" y="139827"/>
                </a:cubicBezTo>
                <a:cubicBezTo>
                  <a:pt x="3979926" y="140716"/>
                  <a:pt x="3978910" y="141541"/>
                  <a:pt x="3977894" y="142494"/>
                </a:cubicBezTo>
                <a:cubicBezTo>
                  <a:pt x="3975989" y="144272"/>
                  <a:pt x="3974148" y="146050"/>
                  <a:pt x="3972243" y="147828"/>
                </a:cubicBezTo>
                <a:cubicBezTo>
                  <a:pt x="3970719" y="149289"/>
                  <a:pt x="3969131" y="150622"/>
                  <a:pt x="3967671" y="152019"/>
                </a:cubicBezTo>
                <a:cubicBezTo>
                  <a:pt x="3831654" y="284099"/>
                  <a:pt x="3543935" y="284099"/>
                  <a:pt x="3407918" y="152019"/>
                </a:cubicBezTo>
                <a:cubicBezTo>
                  <a:pt x="3308858" y="55816"/>
                  <a:pt x="3160332" y="698"/>
                  <a:pt x="3000375" y="698"/>
                </a:cubicBezTo>
                <a:cubicBezTo>
                  <a:pt x="2840419" y="698"/>
                  <a:pt x="2691829" y="55880"/>
                  <a:pt x="2592832" y="152019"/>
                </a:cubicBezTo>
                <a:cubicBezTo>
                  <a:pt x="2456815" y="284099"/>
                  <a:pt x="2169097" y="284099"/>
                  <a:pt x="2033080" y="152019"/>
                </a:cubicBezTo>
                <a:cubicBezTo>
                  <a:pt x="1934020" y="55816"/>
                  <a:pt x="1785493" y="698"/>
                  <a:pt x="1625537" y="698"/>
                </a:cubicBezTo>
                <a:cubicBezTo>
                  <a:pt x="1465580" y="698"/>
                  <a:pt x="1316990" y="55880"/>
                  <a:pt x="1217994" y="152019"/>
                </a:cubicBezTo>
                <a:cubicBezTo>
                  <a:pt x="1081977" y="284099"/>
                  <a:pt x="794258" y="284099"/>
                  <a:pt x="658241" y="152019"/>
                </a:cubicBezTo>
                <a:cubicBezTo>
                  <a:pt x="559181" y="55816"/>
                  <a:pt x="410655" y="698"/>
                  <a:pt x="250698" y="698"/>
                </a:cubicBezTo>
                <a:cubicBezTo>
                  <a:pt x="161354" y="698"/>
                  <a:pt x="75565" y="17971"/>
                  <a:pt x="0" y="49974"/>
                </a:cubicBezTo>
                <a:lnTo>
                  <a:pt x="0" y="268669"/>
                </a:lnTo>
                <a:cubicBezTo>
                  <a:pt x="144526" y="161798"/>
                  <a:pt x="403606" y="169926"/>
                  <a:pt x="530606" y="293243"/>
                </a:cubicBezTo>
                <a:cubicBezTo>
                  <a:pt x="629603" y="389446"/>
                  <a:pt x="778193" y="444564"/>
                  <a:pt x="938149" y="444564"/>
                </a:cubicBezTo>
                <a:cubicBezTo>
                  <a:pt x="1098106" y="444564"/>
                  <a:pt x="1246696" y="389382"/>
                  <a:pt x="1345692" y="293243"/>
                </a:cubicBezTo>
                <a:cubicBezTo>
                  <a:pt x="1481709" y="161163"/>
                  <a:pt x="1769428" y="161163"/>
                  <a:pt x="1905445" y="293243"/>
                </a:cubicBezTo>
                <a:cubicBezTo>
                  <a:pt x="2004441" y="389446"/>
                  <a:pt x="2153031" y="444564"/>
                  <a:pt x="2312988" y="444564"/>
                </a:cubicBezTo>
                <a:cubicBezTo>
                  <a:pt x="2472944" y="444564"/>
                  <a:pt x="2621534" y="389382"/>
                  <a:pt x="2720531" y="293243"/>
                </a:cubicBezTo>
                <a:cubicBezTo>
                  <a:pt x="2856548" y="161163"/>
                  <a:pt x="3144266" y="161163"/>
                  <a:pt x="3280283" y="293243"/>
                </a:cubicBezTo>
                <a:cubicBezTo>
                  <a:pt x="3379280" y="389446"/>
                  <a:pt x="3527870" y="444564"/>
                  <a:pt x="3687826" y="444564"/>
                </a:cubicBezTo>
                <a:cubicBezTo>
                  <a:pt x="3847783" y="444564"/>
                  <a:pt x="3996373" y="389382"/>
                  <a:pt x="4095369" y="293243"/>
                </a:cubicBezTo>
                <a:cubicBezTo>
                  <a:pt x="4095623" y="292989"/>
                  <a:pt x="4095877" y="292798"/>
                  <a:pt x="4096068" y="292608"/>
                </a:cubicBezTo>
                <a:lnTo>
                  <a:pt x="4096068" y="292608"/>
                </a:lnTo>
                <a:cubicBezTo>
                  <a:pt x="4100068" y="288734"/>
                  <a:pt x="4104259" y="284988"/>
                  <a:pt x="4108514" y="281305"/>
                </a:cubicBezTo>
                <a:cubicBezTo>
                  <a:pt x="4116578" y="274384"/>
                  <a:pt x="4125151" y="268034"/>
                  <a:pt x="4133977" y="261938"/>
                </a:cubicBezTo>
                <a:cubicBezTo>
                  <a:pt x="4135374" y="260985"/>
                  <a:pt x="4136771" y="259969"/>
                  <a:pt x="4138168" y="259016"/>
                </a:cubicBezTo>
                <a:cubicBezTo>
                  <a:pt x="4145598" y="254127"/>
                  <a:pt x="4153345" y="249618"/>
                  <a:pt x="4161282" y="245237"/>
                </a:cubicBezTo>
                <a:cubicBezTo>
                  <a:pt x="4165409" y="243015"/>
                  <a:pt x="4169537" y="240792"/>
                  <a:pt x="4173792" y="238697"/>
                </a:cubicBezTo>
                <a:cubicBezTo>
                  <a:pt x="4179443" y="235903"/>
                  <a:pt x="4185221" y="233235"/>
                  <a:pt x="4191000" y="230696"/>
                </a:cubicBezTo>
                <a:cubicBezTo>
                  <a:pt x="4198747" y="227330"/>
                  <a:pt x="4206685" y="224155"/>
                  <a:pt x="4214749" y="221234"/>
                </a:cubicBezTo>
                <a:cubicBezTo>
                  <a:pt x="4217480" y="220282"/>
                  <a:pt x="4220147" y="219266"/>
                  <a:pt x="4222877" y="218313"/>
                </a:cubicBezTo>
                <a:cubicBezTo>
                  <a:pt x="4367276" y="169672"/>
                  <a:pt x="4553395" y="194628"/>
                  <a:pt x="4654931" y="293243"/>
                </a:cubicBezTo>
                <a:cubicBezTo>
                  <a:pt x="4753928" y="389446"/>
                  <a:pt x="4902518" y="444564"/>
                  <a:pt x="5062474" y="444564"/>
                </a:cubicBezTo>
                <a:cubicBezTo>
                  <a:pt x="5202682" y="444564"/>
                  <a:pt x="5334127" y="402146"/>
                  <a:pt x="5431155" y="326961"/>
                </a:cubicBezTo>
                <a:cubicBezTo>
                  <a:pt x="5445125" y="316166"/>
                  <a:pt x="5458333" y="304736"/>
                  <a:pt x="5470779" y="292672"/>
                </a:cubicBezTo>
                <a:cubicBezTo>
                  <a:pt x="5479098" y="284607"/>
                  <a:pt x="5487988" y="277051"/>
                  <a:pt x="5497322" y="269939"/>
                </a:cubicBezTo>
                <a:cubicBezTo>
                  <a:pt x="5641531" y="161671"/>
                  <a:pt x="5902262" y="169418"/>
                  <a:pt x="6029706" y="293243"/>
                </a:cubicBezTo>
                <a:cubicBezTo>
                  <a:pt x="6128703" y="389446"/>
                  <a:pt x="6277293" y="444564"/>
                  <a:pt x="6437249" y="444564"/>
                </a:cubicBezTo>
                <a:cubicBezTo>
                  <a:pt x="6577457" y="444564"/>
                  <a:pt x="6708902" y="402209"/>
                  <a:pt x="6805930" y="326961"/>
                </a:cubicBezTo>
                <a:cubicBezTo>
                  <a:pt x="6819900" y="316166"/>
                  <a:pt x="6833108" y="304736"/>
                  <a:pt x="6845618" y="292608"/>
                </a:cubicBezTo>
                <a:cubicBezTo>
                  <a:pt x="6981635" y="160528"/>
                  <a:pt x="7269353" y="160528"/>
                  <a:pt x="7405370" y="292608"/>
                </a:cubicBezTo>
                <a:cubicBezTo>
                  <a:pt x="7504367" y="388810"/>
                  <a:pt x="7652957" y="443928"/>
                  <a:pt x="7812913" y="443928"/>
                </a:cubicBezTo>
                <a:cubicBezTo>
                  <a:pt x="7972870" y="443928"/>
                  <a:pt x="8121460" y="388747"/>
                  <a:pt x="8220456" y="292608"/>
                </a:cubicBezTo>
                <a:cubicBezTo>
                  <a:pt x="8356474" y="160528"/>
                  <a:pt x="8644191" y="160528"/>
                  <a:pt x="8780209" y="292608"/>
                </a:cubicBezTo>
                <a:cubicBezTo>
                  <a:pt x="8879205" y="388810"/>
                  <a:pt x="9027795" y="443928"/>
                  <a:pt x="9187751" y="443928"/>
                </a:cubicBezTo>
                <a:cubicBezTo>
                  <a:pt x="9347708" y="443928"/>
                  <a:pt x="9496298" y="388747"/>
                  <a:pt x="9595295" y="292608"/>
                </a:cubicBezTo>
                <a:cubicBezTo>
                  <a:pt x="9731312" y="160528"/>
                  <a:pt x="10019030" y="160528"/>
                  <a:pt x="10155047" y="292608"/>
                </a:cubicBezTo>
                <a:cubicBezTo>
                  <a:pt x="10254044" y="388810"/>
                  <a:pt x="10402634" y="443928"/>
                  <a:pt x="10562590" y="443928"/>
                </a:cubicBezTo>
                <a:cubicBezTo>
                  <a:pt x="10722547" y="443928"/>
                  <a:pt x="10871137" y="388747"/>
                  <a:pt x="10970133" y="292608"/>
                </a:cubicBezTo>
                <a:cubicBezTo>
                  <a:pt x="11106150" y="160528"/>
                  <a:pt x="11393869" y="160528"/>
                  <a:pt x="11529886" y="292608"/>
                </a:cubicBezTo>
                <a:cubicBezTo>
                  <a:pt x="11628882" y="388810"/>
                  <a:pt x="11777472" y="443928"/>
                  <a:pt x="11937428" y="443928"/>
                </a:cubicBezTo>
                <a:cubicBezTo>
                  <a:pt x="12028170" y="443928"/>
                  <a:pt x="12115165" y="426148"/>
                  <a:pt x="12191555" y="393255"/>
                </a:cubicBezTo>
                <a:lnTo>
                  <a:pt x="12191555" y="173418"/>
                </a:lnTo>
                <a:cubicBezTo>
                  <a:pt x="12047728" y="282956"/>
                  <a:pt x="11785473" y="275653"/>
                  <a:pt x="11657521" y="151384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7E38E8-3606-5AB2-DD03-7284EC808F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117667" cy="2387600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BF3A0B-D8A1-F842-EA95-3A6A6C2BEC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3602038"/>
            <a:ext cx="10117667" cy="103028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FD1C235-E4E7-AB0C-D8BA-6FCB6059981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69935" y="5528602"/>
            <a:ext cx="2316386" cy="98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3C275-E4B3-CB70-836E-CDB356A94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B9130-DCED-9B20-0356-D3D5EC388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14C99C-FDFE-4F26-4A49-EF9A8256E4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5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0DD0A5C-C78D-B618-0CAF-DCACCACE0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70140" y="6356350"/>
            <a:ext cx="6835726" cy="365125"/>
          </a:xfrm>
          <a:prstGeom prst="rect">
            <a:avLst/>
          </a:prstGeom>
        </p:spPr>
        <p:txBody>
          <a:bodyPr rIns="0" anchor="ctr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GLOUCESTER MARINE GENOMICS INSTITUTE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282965-B1B7-F0B1-F8AD-CE9C199D1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1654" y="6356350"/>
            <a:ext cx="491067" cy="365125"/>
          </a:xfrm>
          <a:prstGeom prst="rect">
            <a:avLst/>
          </a:prstGeom>
        </p:spPr>
        <p:txBody>
          <a:bodyPr lIns="0" anchor="ctr" anchorCtr="0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A7B4870A-3184-EE4D-BD01-65547E426D7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2C8D166-532D-45B6-8FBB-96AF83C73430}"/>
              </a:ext>
            </a:extLst>
          </p:cNvPr>
          <p:cNvGrpSpPr/>
          <p:nvPr/>
        </p:nvGrpSpPr>
        <p:grpSpPr>
          <a:xfrm>
            <a:off x="-3377755" y="6356350"/>
            <a:ext cx="6070156" cy="409244"/>
            <a:chOff x="-2690509" y="4851400"/>
            <a:chExt cx="14882508" cy="1003363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0DA9E07-D315-B8C2-8AFD-EE93F941D7CC}"/>
                </a:ext>
              </a:extLst>
            </p:cNvPr>
            <p:cNvSpPr/>
            <p:nvPr/>
          </p:nvSpPr>
          <p:spPr>
            <a:xfrm>
              <a:off x="444" y="4851400"/>
              <a:ext cx="12191555" cy="444563"/>
            </a:xfrm>
            <a:custGeom>
              <a:avLst/>
              <a:gdLst>
                <a:gd name="connsiteX0" fmla="*/ 11657521 w 12191555"/>
                <a:gd name="connsiteY0" fmla="*/ 151321 h 444563"/>
                <a:gd name="connsiteX1" fmla="*/ 11249977 w 12191555"/>
                <a:gd name="connsiteY1" fmla="*/ 0 h 444563"/>
                <a:gd name="connsiteX2" fmla="*/ 10842435 w 12191555"/>
                <a:gd name="connsiteY2" fmla="*/ 151321 h 444563"/>
                <a:gd name="connsiteX3" fmla="*/ 10282682 w 12191555"/>
                <a:gd name="connsiteY3" fmla="*/ 151321 h 444563"/>
                <a:gd name="connsiteX4" fmla="*/ 9875139 w 12191555"/>
                <a:gd name="connsiteY4" fmla="*/ 0 h 444563"/>
                <a:gd name="connsiteX5" fmla="*/ 9467596 w 12191555"/>
                <a:gd name="connsiteY5" fmla="*/ 151321 h 444563"/>
                <a:gd name="connsiteX6" fmla="*/ 8907844 w 12191555"/>
                <a:gd name="connsiteY6" fmla="*/ 151321 h 444563"/>
                <a:gd name="connsiteX7" fmla="*/ 8500300 w 12191555"/>
                <a:gd name="connsiteY7" fmla="*/ 0 h 444563"/>
                <a:gd name="connsiteX8" fmla="*/ 8092758 w 12191555"/>
                <a:gd name="connsiteY8" fmla="*/ 151321 h 444563"/>
                <a:gd name="connsiteX9" fmla="*/ 7533005 w 12191555"/>
                <a:gd name="connsiteY9" fmla="*/ 151321 h 444563"/>
                <a:gd name="connsiteX10" fmla="*/ 7125462 w 12191555"/>
                <a:gd name="connsiteY10" fmla="*/ 0 h 444563"/>
                <a:gd name="connsiteX11" fmla="*/ 6717919 w 12191555"/>
                <a:gd name="connsiteY11" fmla="*/ 151321 h 444563"/>
                <a:gd name="connsiteX12" fmla="*/ 6717221 w 12191555"/>
                <a:gd name="connsiteY12" fmla="*/ 151955 h 444563"/>
                <a:gd name="connsiteX13" fmla="*/ 6717221 w 12191555"/>
                <a:gd name="connsiteY13" fmla="*/ 151955 h 444563"/>
                <a:gd name="connsiteX14" fmla="*/ 6690678 w 12191555"/>
                <a:gd name="connsiteY14" fmla="*/ 174625 h 444563"/>
                <a:gd name="connsiteX15" fmla="*/ 6158294 w 12191555"/>
                <a:gd name="connsiteY15" fmla="*/ 151321 h 444563"/>
                <a:gd name="connsiteX16" fmla="*/ 5750751 w 12191555"/>
                <a:gd name="connsiteY16" fmla="*/ 0 h 444563"/>
                <a:gd name="connsiteX17" fmla="*/ 5382133 w 12191555"/>
                <a:gd name="connsiteY17" fmla="*/ 117602 h 444563"/>
                <a:gd name="connsiteX18" fmla="*/ 5342446 w 12191555"/>
                <a:gd name="connsiteY18" fmla="*/ 151955 h 444563"/>
                <a:gd name="connsiteX19" fmla="*/ 5315903 w 12191555"/>
                <a:gd name="connsiteY19" fmla="*/ 174689 h 444563"/>
                <a:gd name="connsiteX20" fmla="*/ 4783519 w 12191555"/>
                <a:gd name="connsiteY20" fmla="*/ 151384 h 444563"/>
                <a:gd name="connsiteX21" fmla="*/ 4375976 w 12191555"/>
                <a:gd name="connsiteY21" fmla="*/ 64 h 444563"/>
                <a:gd name="connsiteX22" fmla="*/ 4051935 w 12191555"/>
                <a:gd name="connsiteY22" fmla="*/ 86995 h 444563"/>
                <a:gd name="connsiteX23" fmla="*/ 4048570 w 12191555"/>
                <a:gd name="connsiteY23" fmla="*/ 89091 h 444563"/>
                <a:gd name="connsiteX24" fmla="*/ 4031171 w 12191555"/>
                <a:gd name="connsiteY24" fmla="*/ 100457 h 444563"/>
                <a:gd name="connsiteX25" fmla="*/ 4024567 w 12191555"/>
                <a:gd name="connsiteY25" fmla="*/ 105029 h 444563"/>
                <a:gd name="connsiteX26" fmla="*/ 4011422 w 12191555"/>
                <a:gd name="connsiteY26" fmla="*/ 114681 h 444563"/>
                <a:gd name="connsiteX27" fmla="*/ 4002024 w 12191555"/>
                <a:gd name="connsiteY27" fmla="*/ 121984 h 444563"/>
                <a:gd name="connsiteX28" fmla="*/ 3992690 w 12191555"/>
                <a:gd name="connsiteY28" fmla="*/ 129603 h 444563"/>
                <a:gd name="connsiteX29" fmla="*/ 3980942 w 12191555"/>
                <a:gd name="connsiteY29" fmla="*/ 139827 h 444563"/>
                <a:gd name="connsiteX30" fmla="*/ 3977894 w 12191555"/>
                <a:gd name="connsiteY30" fmla="*/ 142494 h 444563"/>
                <a:gd name="connsiteX31" fmla="*/ 3972243 w 12191555"/>
                <a:gd name="connsiteY31" fmla="*/ 147828 h 444563"/>
                <a:gd name="connsiteX32" fmla="*/ 3967671 w 12191555"/>
                <a:gd name="connsiteY32" fmla="*/ 152019 h 444563"/>
                <a:gd name="connsiteX33" fmla="*/ 3407918 w 12191555"/>
                <a:gd name="connsiteY33" fmla="*/ 152019 h 444563"/>
                <a:gd name="connsiteX34" fmla="*/ 3000375 w 12191555"/>
                <a:gd name="connsiteY34" fmla="*/ 698 h 444563"/>
                <a:gd name="connsiteX35" fmla="*/ 2592832 w 12191555"/>
                <a:gd name="connsiteY35" fmla="*/ 152019 h 444563"/>
                <a:gd name="connsiteX36" fmla="*/ 2033080 w 12191555"/>
                <a:gd name="connsiteY36" fmla="*/ 152019 h 444563"/>
                <a:gd name="connsiteX37" fmla="*/ 1625537 w 12191555"/>
                <a:gd name="connsiteY37" fmla="*/ 698 h 444563"/>
                <a:gd name="connsiteX38" fmla="*/ 1217994 w 12191555"/>
                <a:gd name="connsiteY38" fmla="*/ 152019 h 444563"/>
                <a:gd name="connsiteX39" fmla="*/ 658241 w 12191555"/>
                <a:gd name="connsiteY39" fmla="*/ 152019 h 444563"/>
                <a:gd name="connsiteX40" fmla="*/ 250698 w 12191555"/>
                <a:gd name="connsiteY40" fmla="*/ 698 h 444563"/>
                <a:gd name="connsiteX41" fmla="*/ 0 w 12191555"/>
                <a:gd name="connsiteY41" fmla="*/ 49974 h 444563"/>
                <a:gd name="connsiteX42" fmla="*/ 0 w 12191555"/>
                <a:gd name="connsiteY42" fmla="*/ 268669 h 444563"/>
                <a:gd name="connsiteX43" fmla="*/ 530606 w 12191555"/>
                <a:gd name="connsiteY43" fmla="*/ 293243 h 444563"/>
                <a:gd name="connsiteX44" fmla="*/ 938149 w 12191555"/>
                <a:gd name="connsiteY44" fmla="*/ 444564 h 444563"/>
                <a:gd name="connsiteX45" fmla="*/ 1345692 w 12191555"/>
                <a:gd name="connsiteY45" fmla="*/ 293243 h 444563"/>
                <a:gd name="connsiteX46" fmla="*/ 1905445 w 12191555"/>
                <a:gd name="connsiteY46" fmla="*/ 293243 h 444563"/>
                <a:gd name="connsiteX47" fmla="*/ 2312988 w 12191555"/>
                <a:gd name="connsiteY47" fmla="*/ 444564 h 444563"/>
                <a:gd name="connsiteX48" fmla="*/ 2720531 w 12191555"/>
                <a:gd name="connsiteY48" fmla="*/ 293243 h 444563"/>
                <a:gd name="connsiteX49" fmla="*/ 3280283 w 12191555"/>
                <a:gd name="connsiteY49" fmla="*/ 293243 h 444563"/>
                <a:gd name="connsiteX50" fmla="*/ 3687826 w 12191555"/>
                <a:gd name="connsiteY50" fmla="*/ 444564 h 444563"/>
                <a:gd name="connsiteX51" fmla="*/ 4095369 w 12191555"/>
                <a:gd name="connsiteY51" fmla="*/ 293243 h 444563"/>
                <a:gd name="connsiteX52" fmla="*/ 4096068 w 12191555"/>
                <a:gd name="connsiteY52" fmla="*/ 292608 h 444563"/>
                <a:gd name="connsiteX53" fmla="*/ 4096068 w 12191555"/>
                <a:gd name="connsiteY53" fmla="*/ 292608 h 444563"/>
                <a:gd name="connsiteX54" fmla="*/ 4108514 w 12191555"/>
                <a:gd name="connsiteY54" fmla="*/ 281305 h 444563"/>
                <a:gd name="connsiteX55" fmla="*/ 4133977 w 12191555"/>
                <a:gd name="connsiteY55" fmla="*/ 261938 h 444563"/>
                <a:gd name="connsiteX56" fmla="*/ 4138168 w 12191555"/>
                <a:gd name="connsiteY56" fmla="*/ 259016 h 444563"/>
                <a:gd name="connsiteX57" fmla="*/ 4161282 w 12191555"/>
                <a:gd name="connsiteY57" fmla="*/ 245237 h 444563"/>
                <a:gd name="connsiteX58" fmla="*/ 4173792 w 12191555"/>
                <a:gd name="connsiteY58" fmla="*/ 238697 h 444563"/>
                <a:gd name="connsiteX59" fmla="*/ 4191000 w 12191555"/>
                <a:gd name="connsiteY59" fmla="*/ 230696 h 444563"/>
                <a:gd name="connsiteX60" fmla="*/ 4214749 w 12191555"/>
                <a:gd name="connsiteY60" fmla="*/ 221234 h 444563"/>
                <a:gd name="connsiteX61" fmla="*/ 4222877 w 12191555"/>
                <a:gd name="connsiteY61" fmla="*/ 218313 h 444563"/>
                <a:gd name="connsiteX62" fmla="*/ 4654931 w 12191555"/>
                <a:gd name="connsiteY62" fmla="*/ 293243 h 444563"/>
                <a:gd name="connsiteX63" fmla="*/ 5062474 w 12191555"/>
                <a:gd name="connsiteY63" fmla="*/ 444564 h 444563"/>
                <a:gd name="connsiteX64" fmla="*/ 5431155 w 12191555"/>
                <a:gd name="connsiteY64" fmla="*/ 326961 h 444563"/>
                <a:gd name="connsiteX65" fmla="*/ 5470779 w 12191555"/>
                <a:gd name="connsiteY65" fmla="*/ 292672 h 444563"/>
                <a:gd name="connsiteX66" fmla="*/ 5497322 w 12191555"/>
                <a:gd name="connsiteY66" fmla="*/ 269939 h 444563"/>
                <a:gd name="connsiteX67" fmla="*/ 6029706 w 12191555"/>
                <a:gd name="connsiteY67" fmla="*/ 293243 h 444563"/>
                <a:gd name="connsiteX68" fmla="*/ 6437249 w 12191555"/>
                <a:gd name="connsiteY68" fmla="*/ 444564 h 444563"/>
                <a:gd name="connsiteX69" fmla="*/ 6805930 w 12191555"/>
                <a:gd name="connsiteY69" fmla="*/ 326961 h 444563"/>
                <a:gd name="connsiteX70" fmla="*/ 6845618 w 12191555"/>
                <a:gd name="connsiteY70" fmla="*/ 292608 h 444563"/>
                <a:gd name="connsiteX71" fmla="*/ 7405370 w 12191555"/>
                <a:gd name="connsiteY71" fmla="*/ 292608 h 444563"/>
                <a:gd name="connsiteX72" fmla="*/ 7812913 w 12191555"/>
                <a:gd name="connsiteY72" fmla="*/ 443928 h 444563"/>
                <a:gd name="connsiteX73" fmla="*/ 8220456 w 12191555"/>
                <a:gd name="connsiteY73" fmla="*/ 292608 h 444563"/>
                <a:gd name="connsiteX74" fmla="*/ 8780209 w 12191555"/>
                <a:gd name="connsiteY74" fmla="*/ 292608 h 444563"/>
                <a:gd name="connsiteX75" fmla="*/ 9187751 w 12191555"/>
                <a:gd name="connsiteY75" fmla="*/ 443928 h 444563"/>
                <a:gd name="connsiteX76" fmla="*/ 9595295 w 12191555"/>
                <a:gd name="connsiteY76" fmla="*/ 292608 h 444563"/>
                <a:gd name="connsiteX77" fmla="*/ 10155047 w 12191555"/>
                <a:gd name="connsiteY77" fmla="*/ 292608 h 444563"/>
                <a:gd name="connsiteX78" fmla="*/ 10562590 w 12191555"/>
                <a:gd name="connsiteY78" fmla="*/ 443928 h 444563"/>
                <a:gd name="connsiteX79" fmla="*/ 10970133 w 12191555"/>
                <a:gd name="connsiteY79" fmla="*/ 292608 h 444563"/>
                <a:gd name="connsiteX80" fmla="*/ 11529886 w 12191555"/>
                <a:gd name="connsiteY80" fmla="*/ 292608 h 444563"/>
                <a:gd name="connsiteX81" fmla="*/ 11937428 w 12191555"/>
                <a:gd name="connsiteY81" fmla="*/ 443928 h 444563"/>
                <a:gd name="connsiteX82" fmla="*/ 12191555 w 12191555"/>
                <a:gd name="connsiteY82" fmla="*/ 393255 h 444563"/>
                <a:gd name="connsiteX83" fmla="*/ 12191555 w 12191555"/>
                <a:gd name="connsiteY83" fmla="*/ 173418 h 444563"/>
                <a:gd name="connsiteX84" fmla="*/ 11657521 w 12191555"/>
                <a:gd name="connsiteY84" fmla="*/ 151384 h 44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12191555" h="444563">
                  <a:moveTo>
                    <a:pt x="11657521" y="151321"/>
                  </a:moveTo>
                  <a:cubicBezTo>
                    <a:pt x="11558461" y="55118"/>
                    <a:pt x="11409934" y="0"/>
                    <a:pt x="11249977" y="0"/>
                  </a:cubicBezTo>
                  <a:cubicBezTo>
                    <a:pt x="11090021" y="0"/>
                    <a:pt x="10941495" y="55182"/>
                    <a:pt x="10842435" y="151321"/>
                  </a:cubicBezTo>
                  <a:cubicBezTo>
                    <a:pt x="10706417" y="283401"/>
                    <a:pt x="10418699" y="283401"/>
                    <a:pt x="10282682" y="151321"/>
                  </a:cubicBezTo>
                  <a:cubicBezTo>
                    <a:pt x="10183622" y="55118"/>
                    <a:pt x="10035096" y="0"/>
                    <a:pt x="9875139" y="0"/>
                  </a:cubicBezTo>
                  <a:cubicBezTo>
                    <a:pt x="9715183" y="0"/>
                    <a:pt x="9566592" y="55182"/>
                    <a:pt x="9467596" y="151321"/>
                  </a:cubicBezTo>
                  <a:cubicBezTo>
                    <a:pt x="9331579" y="283401"/>
                    <a:pt x="9043861" y="283401"/>
                    <a:pt x="8907844" y="151321"/>
                  </a:cubicBezTo>
                  <a:cubicBezTo>
                    <a:pt x="8808784" y="55118"/>
                    <a:pt x="8660257" y="0"/>
                    <a:pt x="8500300" y="0"/>
                  </a:cubicBezTo>
                  <a:cubicBezTo>
                    <a:pt x="8340344" y="0"/>
                    <a:pt x="8191754" y="55182"/>
                    <a:pt x="8092758" y="151321"/>
                  </a:cubicBezTo>
                  <a:cubicBezTo>
                    <a:pt x="7956741" y="283401"/>
                    <a:pt x="7669022" y="283401"/>
                    <a:pt x="7533005" y="151321"/>
                  </a:cubicBezTo>
                  <a:cubicBezTo>
                    <a:pt x="7433945" y="55118"/>
                    <a:pt x="7285419" y="0"/>
                    <a:pt x="7125462" y="0"/>
                  </a:cubicBezTo>
                  <a:cubicBezTo>
                    <a:pt x="6965506" y="0"/>
                    <a:pt x="6816916" y="55182"/>
                    <a:pt x="6717919" y="151321"/>
                  </a:cubicBezTo>
                  <a:cubicBezTo>
                    <a:pt x="6717665" y="151574"/>
                    <a:pt x="6717412" y="151765"/>
                    <a:pt x="6717221" y="151955"/>
                  </a:cubicBezTo>
                  <a:lnTo>
                    <a:pt x="6717221" y="151955"/>
                  </a:lnTo>
                  <a:cubicBezTo>
                    <a:pt x="6708902" y="159957"/>
                    <a:pt x="6700012" y="167513"/>
                    <a:pt x="6690678" y="174625"/>
                  </a:cubicBezTo>
                  <a:cubicBezTo>
                    <a:pt x="6546469" y="282892"/>
                    <a:pt x="6285738" y="275082"/>
                    <a:pt x="6158294" y="151321"/>
                  </a:cubicBezTo>
                  <a:cubicBezTo>
                    <a:pt x="6059234" y="55118"/>
                    <a:pt x="5910707" y="0"/>
                    <a:pt x="5750751" y="0"/>
                  </a:cubicBezTo>
                  <a:cubicBezTo>
                    <a:pt x="5610543" y="0"/>
                    <a:pt x="5479098" y="42354"/>
                    <a:pt x="5382133" y="117602"/>
                  </a:cubicBezTo>
                  <a:cubicBezTo>
                    <a:pt x="5368163" y="128397"/>
                    <a:pt x="5354892" y="139827"/>
                    <a:pt x="5342446" y="151955"/>
                  </a:cubicBezTo>
                  <a:cubicBezTo>
                    <a:pt x="5334127" y="160020"/>
                    <a:pt x="5325237" y="167577"/>
                    <a:pt x="5315903" y="174689"/>
                  </a:cubicBezTo>
                  <a:cubicBezTo>
                    <a:pt x="5171694" y="282956"/>
                    <a:pt x="4910963" y="275209"/>
                    <a:pt x="4783519" y="151384"/>
                  </a:cubicBezTo>
                  <a:cubicBezTo>
                    <a:pt x="4684459" y="55182"/>
                    <a:pt x="4535932" y="64"/>
                    <a:pt x="4375976" y="64"/>
                  </a:cubicBezTo>
                  <a:cubicBezTo>
                    <a:pt x="4256215" y="64"/>
                    <a:pt x="4142931" y="31115"/>
                    <a:pt x="4051935" y="86995"/>
                  </a:cubicBezTo>
                  <a:cubicBezTo>
                    <a:pt x="4050792" y="87693"/>
                    <a:pt x="4049713" y="88392"/>
                    <a:pt x="4048570" y="89091"/>
                  </a:cubicBezTo>
                  <a:cubicBezTo>
                    <a:pt x="4042664" y="92773"/>
                    <a:pt x="4036886" y="96584"/>
                    <a:pt x="4031171" y="100457"/>
                  </a:cubicBezTo>
                  <a:cubicBezTo>
                    <a:pt x="4028948" y="101981"/>
                    <a:pt x="4026789" y="103505"/>
                    <a:pt x="4024567" y="105029"/>
                  </a:cubicBezTo>
                  <a:cubicBezTo>
                    <a:pt x="4020121" y="108204"/>
                    <a:pt x="4015740" y="111379"/>
                    <a:pt x="4011422" y="114681"/>
                  </a:cubicBezTo>
                  <a:cubicBezTo>
                    <a:pt x="4008247" y="117094"/>
                    <a:pt x="4005136" y="119507"/>
                    <a:pt x="4002024" y="121984"/>
                  </a:cubicBezTo>
                  <a:cubicBezTo>
                    <a:pt x="3998913" y="124523"/>
                    <a:pt x="3995801" y="127064"/>
                    <a:pt x="3992690" y="129603"/>
                  </a:cubicBezTo>
                  <a:cubicBezTo>
                    <a:pt x="3988689" y="132969"/>
                    <a:pt x="3984752" y="136334"/>
                    <a:pt x="3980942" y="139827"/>
                  </a:cubicBezTo>
                  <a:cubicBezTo>
                    <a:pt x="3979926" y="140716"/>
                    <a:pt x="3978910" y="141541"/>
                    <a:pt x="3977894" y="142494"/>
                  </a:cubicBezTo>
                  <a:cubicBezTo>
                    <a:pt x="3975989" y="144272"/>
                    <a:pt x="3974148" y="146050"/>
                    <a:pt x="3972243" y="147828"/>
                  </a:cubicBezTo>
                  <a:cubicBezTo>
                    <a:pt x="3970719" y="149289"/>
                    <a:pt x="3969131" y="150622"/>
                    <a:pt x="3967671" y="152019"/>
                  </a:cubicBezTo>
                  <a:cubicBezTo>
                    <a:pt x="3831654" y="284099"/>
                    <a:pt x="3543935" y="284099"/>
                    <a:pt x="3407918" y="152019"/>
                  </a:cubicBezTo>
                  <a:cubicBezTo>
                    <a:pt x="3308858" y="55816"/>
                    <a:pt x="3160332" y="698"/>
                    <a:pt x="3000375" y="698"/>
                  </a:cubicBezTo>
                  <a:cubicBezTo>
                    <a:pt x="2840419" y="698"/>
                    <a:pt x="2691829" y="55880"/>
                    <a:pt x="2592832" y="152019"/>
                  </a:cubicBezTo>
                  <a:cubicBezTo>
                    <a:pt x="2456815" y="284099"/>
                    <a:pt x="2169097" y="284099"/>
                    <a:pt x="2033080" y="152019"/>
                  </a:cubicBezTo>
                  <a:cubicBezTo>
                    <a:pt x="1934020" y="55816"/>
                    <a:pt x="1785493" y="698"/>
                    <a:pt x="1625537" y="698"/>
                  </a:cubicBezTo>
                  <a:cubicBezTo>
                    <a:pt x="1465580" y="698"/>
                    <a:pt x="1316990" y="55880"/>
                    <a:pt x="1217994" y="152019"/>
                  </a:cubicBezTo>
                  <a:cubicBezTo>
                    <a:pt x="1081977" y="284099"/>
                    <a:pt x="794258" y="284099"/>
                    <a:pt x="658241" y="152019"/>
                  </a:cubicBezTo>
                  <a:cubicBezTo>
                    <a:pt x="559181" y="55816"/>
                    <a:pt x="410655" y="698"/>
                    <a:pt x="250698" y="698"/>
                  </a:cubicBezTo>
                  <a:cubicBezTo>
                    <a:pt x="161354" y="698"/>
                    <a:pt x="75565" y="17971"/>
                    <a:pt x="0" y="49974"/>
                  </a:cubicBezTo>
                  <a:lnTo>
                    <a:pt x="0" y="268669"/>
                  </a:lnTo>
                  <a:cubicBezTo>
                    <a:pt x="144526" y="161798"/>
                    <a:pt x="403606" y="169926"/>
                    <a:pt x="530606" y="293243"/>
                  </a:cubicBezTo>
                  <a:cubicBezTo>
                    <a:pt x="629603" y="389446"/>
                    <a:pt x="778193" y="444564"/>
                    <a:pt x="938149" y="444564"/>
                  </a:cubicBezTo>
                  <a:cubicBezTo>
                    <a:pt x="1098106" y="444564"/>
                    <a:pt x="1246696" y="389382"/>
                    <a:pt x="1345692" y="293243"/>
                  </a:cubicBezTo>
                  <a:cubicBezTo>
                    <a:pt x="1481709" y="161163"/>
                    <a:pt x="1769428" y="161163"/>
                    <a:pt x="1905445" y="293243"/>
                  </a:cubicBezTo>
                  <a:cubicBezTo>
                    <a:pt x="2004441" y="389446"/>
                    <a:pt x="2153031" y="444564"/>
                    <a:pt x="2312988" y="444564"/>
                  </a:cubicBezTo>
                  <a:cubicBezTo>
                    <a:pt x="2472944" y="444564"/>
                    <a:pt x="2621534" y="389382"/>
                    <a:pt x="2720531" y="293243"/>
                  </a:cubicBezTo>
                  <a:cubicBezTo>
                    <a:pt x="2856548" y="161163"/>
                    <a:pt x="3144266" y="161163"/>
                    <a:pt x="3280283" y="293243"/>
                  </a:cubicBezTo>
                  <a:cubicBezTo>
                    <a:pt x="3379280" y="389446"/>
                    <a:pt x="3527870" y="444564"/>
                    <a:pt x="3687826" y="444564"/>
                  </a:cubicBezTo>
                  <a:cubicBezTo>
                    <a:pt x="3847783" y="444564"/>
                    <a:pt x="3996373" y="389382"/>
                    <a:pt x="4095369" y="293243"/>
                  </a:cubicBezTo>
                  <a:cubicBezTo>
                    <a:pt x="4095623" y="292989"/>
                    <a:pt x="4095877" y="292798"/>
                    <a:pt x="4096068" y="292608"/>
                  </a:cubicBezTo>
                  <a:lnTo>
                    <a:pt x="4096068" y="292608"/>
                  </a:lnTo>
                  <a:cubicBezTo>
                    <a:pt x="4100068" y="288734"/>
                    <a:pt x="4104259" y="284988"/>
                    <a:pt x="4108514" y="281305"/>
                  </a:cubicBezTo>
                  <a:cubicBezTo>
                    <a:pt x="4116578" y="274384"/>
                    <a:pt x="4125151" y="268034"/>
                    <a:pt x="4133977" y="261938"/>
                  </a:cubicBezTo>
                  <a:cubicBezTo>
                    <a:pt x="4135374" y="260985"/>
                    <a:pt x="4136771" y="259969"/>
                    <a:pt x="4138168" y="259016"/>
                  </a:cubicBezTo>
                  <a:cubicBezTo>
                    <a:pt x="4145598" y="254127"/>
                    <a:pt x="4153345" y="249618"/>
                    <a:pt x="4161282" y="245237"/>
                  </a:cubicBezTo>
                  <a:cubicBezTo>
                    <a:pt x="4165409" y="243015"/>
                    <a:pt x="4169537" y="240792"/>
                    <a:pt x="4173792" y="238697"/>
                  </a:cubicBezTo>
                  <a:cubicBezTo>
                    <a:pt x="4179443" y="235903"/>
                    <a:pt x="4185221" y="233235"/>
                    <a:pt x="4191000" y="230696"/>
                  </a:cubicBezTo>
                  <a:cubicBezTo>
                    <a:pt x="4198747" y="227330"/>
                    <a:pt x="4206685" y="224155"/>
                    <a:pt x="4214749" y="221234"/>
                  </a:cubicBezTo>
                  <a:cubicBezTo>
                    <a:pt x="4217480" y="220282"/>
                    <a:pt x="4220147" y="219266"/>
                    <a:pt x="4222877" y="218313"/>
                  </a:cubicBezTo>
                  <a:cubicBezTo>
                    <a:pt x="4367276" y="169672"/>
                    <a:pt x="4553395" y="194628"/>
                    <a:pt x="4654931" y="293243"/>
                  </a:cubicBezTo>
                  <a:cubicBezTo>
                    <a:pt x="4753928" y="389446"/>
                    <a:pt x="4902518" y="444564"/>
                    <a:pt x="5062474" y="444564"/>
                  </a:cubicBezTo>
                  <a:cubicBezTo>
                    <a:pt x="5202682" y="444564"/>
                    <a:pt x="5334127" y="402146"/>
                    <a:pt x="5431155" y="326961"/>
                  </a:cubicBezTo>
                  <a:cubicBezTo>
                    <a:pt x="5445125" y="316166"/>
                    <a:pt x="5458333" y="304736"/>
                    <a:pt x="5470779" y="292672"/>
                  </a:cubicBezTo>
                  <a:cubicBezTo>
                    <a:pt x="5479098" y="284607"/>
                    <a:pt x="5487988" y="277051"/>
                    <a:pt x="5497322" y="269939"/>
                  </a:cubicBezTo>
                  <a:cubicBezTo>
                    <a:pt x="5641531" y="161671"/>
                    <a:pt x="5902262" y="169418"/>
                    <a:pt x="6029706" y="293243"/>
                  </a:cubicBezTo>
                  <a:cubicBezTo>
                    <a:pt x="6128703" y="389446"/>
                    <a:pt x="6277293" y="444564"/>
                    <a:pt x="6437249" y="444564"/>
                  </a:cubicBezTo>
                  <a:cubicBezTo>
                    <a:pt x="6577457" y="444564"/>
                    <a:pt x="6708902" y="402209"/>
                    <a:pt x="6805930" y="326961"/>
                  </a:cubicBezTo>
                  <a:cubicBezTo>
                    <a:pt x="6819900" y="316166"/>
                    <a:pt x="6833108" y="304736"/>
                    <a:pt x="6845618" y="292608"/>
                  </a:cubicBezTo>
                  <a:cubicBezTo>
                    <a:pt x="6981635" y="160528"/>
                    <a:pt x="7269353" y="160528"/>
                    <a:pt x="7405370" y="292608"/>
                  </a:cubicBezTo>
                  <a:cubicBezTo>
                    <a:pt x="7504367" y="388810"/>
                    <a:pt x="7652957" y="443928"/>
                    <a:pt x="7812913" y="443928"/>
                  </a:cubicBezTo>
                  <a:cubicBezTo>
                    <a:pt x="7972870" y="443928"/>
                    <a:pt x="8121460" y="388747"/>
                    <a:pt x="8220456" y="292608"/>
                  </a:cubicBezTo>
                  <a:cubicBezTo>
                    <a:pt x="8356474" y="160528"/>
                    <a:pt x="8644191" y="160528"/>
                    <a:pt x="8780209" y="292608"/>
                  </a:cubicBezTo>
                  <a:cubicBezTo>
                    <a:pt x="8879205" y="388810"/>
                    <a:pt x="9027795" y="443928"/>
                    <a:pt x="9187751" y="443928"/>
                  </a:cubicBezTo>
                  <a:cubicBezTo>
                    <a:pt x="9347708" y="443928"/>
                    <a:pt x="9496298" y="388747"/>
                    <a:pt x="9595295" y="292608"/>
                  </a:cubicBezTo>
                  <a:cubicBezTo>
                    <a:pt x="9731312" y="160528"/>
                    <a:pt x="10019030" y="160528"/>
                    <a:pt x="10155047" y="292608"/>
                  </a:cubicBezTo>
                  <a:cubicBezTo>
                    <a:pt x="10254044" y="388810"/>
                    <a:pt x="10402634" y="443928"/>
                    <a:pt x="10562590" y="443928"/>
                  </a:cubicBezTo>
                  <a:cubicBezTo>
                    <a:pt x="10722547" y="443928"/>
                    <a:pt x="10871137" y="388747"/>
                    <a:pt x="10970133" y="292608"/>
                  </a:cubicBezTo>
                  <a:cubicBezTo>
                    <a:pt x="11106150" y="160528"/>
                    <a:pt x="11393869" y="160528"/>
                    <a:pt x="11529886" y="292608"/>
                  </a:cubicBezTo>
                  <a:cubicBezTo>
                    <a:pt x="11628882" y="388810"/>
                    <a:pt x="11777472" y="443928"/>
                    <a:pt x="11937428" y="443928"/>
                  </a:cubicBezTo>
                  <a:cubicBezTo>
                    <a:pt x="12028170" y="443928"/>
                    <a:pt x="12115165" y="426148"/>
                    <a:pt x="12191555" y="393255"/>
                  </a:cubicBezTo>
                  <a:lnTo>
                    <a:pt x="12191555" y="173418"/>
                  </a:lnTo>
                  <a:cubicBezTo>
                    <a:pt x="12047728" y="282956"/>
                    <a:pt x="11785473" y="275653"/>
                    <a:pt x="11657521" y="151384"/>
                  </a:cubicBezTo>
                  <a:close/>
                </a:path>
              </a:pathLst>
            </a:custGeom>
            <a:solidFill>
              <a:srgbClr val="5EBCB6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031ABCB7-45AB-33B1-77C1-2C23C82C1B4E}"/>
                </a:ext>
              </a:extLst>
            </p:cNvPr>
            <p:cNvSpPr/>
            <p:nvPr/>
          </p:nvSpPr>
          <p:spPr>
            <a:xfrm>
              <a:off x="-2690509" y="5410200"/>
              <a:ext cx="12191555" cy="444563"/>
            </a:xfrm>
            <a:custGeom>
              <a:avLst/>
              <a:gdLst>
                <a:gd name="connsiteX0" fmla="*/ 11657521 w 12191555"/>
                <a:gd name="connsiteY0" fmla="*/ 151321 h 444563"/>
                <a:gd name="connsiteX1" fmla="*/ 11249977 w 12191555"/>
                <a:gd name="connsiteY1" fmla="*/ 0 h 444563"/>
                <a:gd name="connsiteX2" fmla="*/ 10842435 w 12191555"/>
                <a:gd name="connsiteY2" fmla="*/ 151321 h 444563"/>
                <a:gd name="connsiteX3" fmla="*/ 10282682 w 12191555"/>
                <a:gd name="connsiteY3" fmla="*/ 151321 h 444563"/>
                <a:gd name="connsiteX4" fmla="*/ 9875139 w 12191555"/>
                <a:gd name="connsiteY4" fmla="*/ 0 h 444563"/>
                <a:gd name="connsiteX5" fmla="*/ 9467596 w 12191555"/>
                <a:gd name="connsiteY5" fmla="*/ 151321 h 444563"/>
                <a:gd name="connsiteX6" fmla="*/ 8907844 w 12191555"/>
                <a:gd name="connsiteY6" fmla="*/ 151321 h 444563"/>
                <a:gd name="connsiteX7" fmla="*/ 8500300 w 12191555"/>
                <a:gd name="connsiteY7" fmla="*/ 0 h 444563"/>
                <a:gd name="connsiteX8" fmla="*/ 8092758 w 12191555"/>
                <a:gd name="connsiteY8" fmla="*/ 151321 h 444563"/>
                <a:gd name="connsiteX9" fmla="*/ 7533005 w 12191555"/>
                <a:gd name="connsiteY9" fmla="*/ 151321 h 444563"/>
                <a:gd name="connsiteX10" fmla="*/ 7125462 w 12191555"/>
                <a:gd name="connsiteY10" fmla="*/ 0 h 444563"/>
                <a:gd name="connsiteX11" fmla="*/ 6717919 w 12191555"/>
                <a:gd name="connsiteY11" fmla="*/ 151321 h 444563"/>
                <a:gd name="connsiteX12" fmla="*/ 6717221 w 12191555"/>
                <a:gd name="connsiteY12" fmla="*/ 151955 h 444563"/>
                <a:gd name="connsiteX13" fmla="*/ 6717221 w 12191555"/>
                <a:gd name="connsiteY13" fmla="*/ 151955 h 444563"/>
                <a:gd name="connsiteX14" fmla="*/ 6690678 w 12191555"/>
                <a:gd name="connsiteY14" fmla="*/ 174625 h 444563"/>
                <a:gd name="connsiteX15" fmla="*/ 6158294 w 12191555"/>
                <a:gd name="connsiteY15" fmla="*/ 151321 h 444563"/>
                <a:gd name="connsiteX16" fmla="*/ 5750751 w 12191555"/>
                <a:gd name="connsiteY16" fmla="*/ 0 h 444563"/>
                <a:gd name="connsiteX17" fmla="*/ 5382133 w 12191555"/>
                <a:gd name="connsiteY17" fmla="*/ 117602 h 444563"/>
                <a:gd name="connsiteX18" fmla="*/ 5342446 w 12191555"/>
                <a:gd name="connsiteY18" fmla="*/ 151955 h 444563"/>
                <a:gd name="connsiteX19" fmla="*/ 5315903 w 12191555"/>
                <a:gd name="connsiteY19" fmla="*/ 174689 h 444563"/>
                <a:gd name="connsiteX20" fmla="*/ 4783519 w 12191555"/>
                <a:gd name="connsiteY20" fmla="*/ 151384 h 444563"/>
                <a:gd name="connsiteX21" fmla="*/ 4375976 w 12191555"/>
                <a:gd name="connsiteY21" fmla="*/ 64 h 444563"/>
                <a:gd name="connsiteX22" fmla="*/ 4051935 w 12191555"/>
                <a:gd name="connsiteY22" fmla="*/ 86995 h 444563"/>
                <a:gd name="connsiteX23" fmla="*/ 4048570 w 12191555"/>
                <a:gd name="connsiteY23" fmla="*/ 89091 h 444563"/>
                <a:gd name="connsiteX24" fmla="*/ 4031171 w 12191555"/>
                <a:gd name="connsiteY24" fmla="*/ 100457 h 444563"/>
                <a:gd name="connsiteX25" fmla="*/ 4024567 w 12191555"/>
                <a:gd name="connsiteY25" fmla="*/ 105029 h 444563"/>
                <a:gd name="connsiteX26" fmla="*/ 4011422 w 12191555"/>
                <a:gd name="connsiteY26" fmla="*/ 114681 h 444563"/>
                <a:gd name="connsiteX27" fmla="*/ 4002024 w 12191555"/>
                <a:gd name="connsiteY27" fmla="*/ 121984 h 444563"/>
                <a:gd name="connsiteX28" fmla="*/ 3992690 w 12191555"/>
                <a:gd name="connsiteY28" fmla="*/ 129603 h 444563"/>
                <a:gd name="connsiteX29" fmla="*/ 3980942 w 12191555"/>
                <a:gd name="connsiteY29" fmla="*/ 139827 h 444563"/>
                <a:gd name="connsiteX30" fmla="*/ 3977894 w 12191555"/>
                <a:gd name="connsiteY30" fmla="*/ 142494 h 444563"/>
                <a:gd name="connsiteX31" fmla="*/ 3972243 w 12191555"/>
                <a:gd name="connsiteY31" fmla="*/ 147828 h 444563"/>
                <a:gd name="connsiteX32" fmla="*/ 3967671 w 12191555"/>
                <a:gd name="connsiteY32" fmla="*/ 152019 h 444563"/>
                <a:gd name="connsiteX33" fmla="*/ 3407918 w 12191555"/>
                <a:gd name="connsiteY33" fmla="*/ 152019 h 444563"/>
                <a:gd name="connsiteX34" fmla="*/ 3000375 w 12191555"/>
                <a:gd name="connsiteY34" fmla="*/ 698 h 444563"/>
                <a:gd name="connsiteX35" fmla="*/ 2592832 w 12191555"/>
                <a:gd name="connsiteY35" fmla="*/ 152019 h 444563"/>
                <a:gd name="connsiteX36" fmla="*/ 2033080 w 12191555"/>
                <a:gd name="connsiteY36" fmla="*/ 152019 h 444563"/>
                <a:gd name="connsiteX37" fmla="*/ 1625537 w 12191555"/>
                <a:gd name="connsiteY37" fmla="*/ 698 h 444563"/>
                <a:gd name="connsiteX38" fmla="*/ 1217994 w 12191555"/>
                <a:gd name="connsiteY38" fmla="*/ 152019 h 444563"/>
                <a:gd name="connsiteX39" fmla="*/ 658241 w 12191555"/>
                <a:gd name="connsiteY39" fmla="*/ 152019 h 444563"/>
                <a:gd name="connsiteX40" fmla="*/ 250698 w 12191555"/>
                <a:gd name="connsiteY40" fmla="*/ 698 h 444563"/>
                <a:gd name="connsiteX41" fmla="*/ 0 w 12191555"/>
                <a:gd name="connsiteY41" fmla="*/ 49974 h 444563"/>
                <a:gd name="connsiteX42" fmla="*/ 0 w 12191555"/>
                <a:gd name="connsiteY42" fmla="*/ 268669 h 444563"/>
                <a:gd name="connsiteX43" fmla="*/ 530606 w 12191555"/>
                <a:gd name="connsiteY43" fmla="*/ 293243 h 444563"/>
                <a:gd name="connsiteX44" fmla="*/ 938149 w 12191555"/>
                <a:gd name="connsiteY44" fmla="*/ 444564 h 444563"/>
                <a:gd name="connsiteX45" fmla="*/ 1345692 w 12191555"/>
                <a:gd name="connsiteY45" fmla="*/ 293243 h 444563"/>
                <a:gd name="connsiteX46" fmla="*/ 1905445 w 12191555"/>
                <a:gd name="connsiteY46" fmla="*/ 293243 h 444563"/>
                <a:gd name="connsiteX47" fmla="*/ 2312988 w 12191555"/>
                <a:gd name="connsiteY47" fmla="*/ 444564 h 444563"/>
                <a:gd name="connsiteX48" fmla="*/ 2720531 w 12191555"/>
                <a:gd name="connsiteY48" fmla="*/ 293243 h 444563"/>
                <a:gd name="connsiteX49" fmla="*/ 3280283 w 12191555"/>
                <a:gd name="connsiteY49" fmla="*/ 293243 h 444563"/>
                <a:gd name="connsiteX50" fmla="*/ 3687826 w 12191555"/>
                <a:gd name="connsiteY50" fmla="*/ 444564 h 444563"/>
                <a:gd name="connsiteX51" fmla="*/ 4095369 w 12191555"/>
                <a:gd name="connsiteY51" fmla="*/ 293243 h 444563"/>
                <a:gd name="connsiteX52" fmla="*/ 4096068 w 12191555"/>
                <a:gd name="connsiteY52" fmla="*/ 292608 h 444563"/>
                <a:gd name="connsiteX53" fmla="*/ 4096068 w 12191555"/>
                <a:gd name="connsiteY53" fmla="*/ 292608 h 444563"/>
                <a:gd name="connsiteX54" fmla="*/ 4108514 w 12191555"/>
                <a:gd name="connsiteY54" fmla="*/ 281305 h 444563"/>
                <a:gd name="connsiteX55" fmla="*/ 4133977 w 12191555"/>
                <a:gd name="connsiteY55" fmla="*/ 261938 h 444563"/>
                <a:gd name="connsiteX56" fmla="*/ 4138168 w 12191555"/>
                <a:gd name="connsiteY56" fmla="*/ 259016 h 444563"/>
                <a:gd name="connsiteX57" fmla="*/ 4161282 w 12191555"/>
                <a:gd name="connsiteY57" fmla="*/ 245237 h 444563"/>
                <a:gd name="connsiteX58" fmla="*/ 4173792 w 12191555"/>
                <a:gd name="connsiteY58" fmla="*/ 238697 h 444563"/>
                <a:gd name="connsiteX59" fmla="*/ 4191000 w 12191555"/>
                <a:gd name="connsiteY59" fmla="*/ 230696 h 444563"/>
                <a:gd name="connsiteX60" fmla="*/ 4214749 w 12191555"/>
                <a:gd name="connsiteY60" fmla="*/ 221234 h 444563"/>
                <a:gd name="connsiteX61" fmla="*/ 4222877 w 12191555"/>
                <a:gd name="connsiteY61" fmla="*/ 218313 h 444563"/>
                <a:gd name="connsiteX62" fmla="*/ 4654931 w 12191555"/>
                <a:gd name="connsiteY62" fmla="*/ 293243 h 444563"/>
                <a:gd name="connsiteX63" fmla="*/ 5062474 w 12191555"/>
                <a:gd name="connsiteY63" fmla="*/ 444564 h 444563"/>
                <a:gd name="connsiteX64" fmla="*/ 5431155 w 12191555"/>
                <a:gd name="connsiteY64" fmla="*/ 326961 h 444563"/>
                <a:gd name="connsiteX65" fmla="*/ 5470779 w 12191555"/>
                <a:gd name="connsiteY65" fmla="*/ 292672 h 444563"/>
                <a:gd name="connsiteX66" fmla="*/ 5497322 w 12191555"/>
                <a:gd name="connsiteY66" fmla="*/ 269939 h 444563"/>
                <a:gd name="connsiteX67" fmla="*/ 6029706 w 12191555"/>
                <a:gd name="connsiteY67" fmla="*/ 293243 h 444563"/>
                <a:gd name="connsiteX68" fmla="*/ 6437249 w 12191555"/>
                <a:gd name="connsiteY68" fmla="*/ 444564 h 444563"/>
                <a:gd name="connsiteX69" fmla="*/ 6805930 w 12191555"/>
                <a:gd name="connsiteY69" fmla="*/ 326961 h 444563"/>
                <a:gd name="connsiteX70" fmla="*/ 6845618 w 12191555"/>
                <a:gd name="connsiteY70" fmla="*/ 292608 h 444563"/>
                <a:gd name="connsiteX71" fmla="*/ 7405370 w 12191555"/>
                <a:gd name="connsiteY71" fmla="*/ 292608 h 444563"/>
                <a:gd name="connsiteX72" fmla="*/ 7812913 w 12191555"/>
                <a:gd name="connsiteY72" fmla="*/ 443928 h 444563"/>
                <a:gd name="connsiteX73" fmla="*/ 8220456 w 12191555"/>
                <a:gd name="connsiteY73" fmla="*/ 292608 h 444563"/>
                <a:gd name="connsiteX74" fmla="*/ 8780209 w 12191555"/>
                <a:gd name="connsiteY74" fmla="*/ 292608 h 444563"/>
                <a:gd name="connsiteX75" fmla="*/ 9187751 w 12191555"/>
                <a:gd name="connsiteY75" fmla="*/ 443928 h 444563"/>
                <a:gd name="connsiteX76" fmla="*/ 9595295 w 12191555"/>
                <a:gd name="connsiteY76" fmla="*/ 292608 h 444563"/>
                <a:gd name="connsiteX77" fmla="*/ 10155047 w 12191555"/>
                <a:gd name="connsiteY77" fmla="*/ 292608 h 444563"/>
                <a:gd name="connsiteX78" fmla="*/ 10562590 w 12191555"/>
                <a:gd name="connsiteY78" fmla="*/ 443928 h 444563"/>
                <a:gd name="connsiteX79" fmla="*/ 10970133 w 12191555"/>
                <a:gd name="connsiteY79" fmla="*/ 292608 h 444563"/>
                <a:gd name="connsiteX80" fmla="*/ 11529886 w 12191555"/>
                <a:gd name="connsiteY80" fmla="*/ 292608 h 444563"/>
                <a:gd name="connsiteX81" fmla="*/ 11937428 w 12191555"/>
                <a:gd name="connsiteY81" fmla="*/ 443928 h 444563"/>
                <a:gd name="connsiteX82" fmla="*/ 12191555 w 12191555"/>
                <a:gd name="connsiteY82" fmla="*/ 393255 h 444563"/>
                <a:gd name="connsiteX83" fmla="*/ 12191555 w 12191555"/>
                <a:gd name="connsiteY83" fmla="*/ 173418 h 444563"/>
                <a:gd name="connsiteX84" fmla="*/ 11657521 w 12191555"/>
                <a:gd name="connsiteY84" fmla="*/ 151384 h 44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12191555" h="444563">
                  <a:moveTo>
                    <a:pt x="11657521" y="151321"/>
                  </a:moveTo>
                  <a:cubicBezTo>
                    <a:pt x="11558461" y="55118"/>
                    <a:pt x="11409934" y="0"/>
                    <a:pt x="11249977" y="0"/>
                  </a:cubicBezTo>
                  <a:cubicBezTo>
                    <a:pt x="11090021" y="0"/>
                    <a:pt x="10941495" y="55182"/>
                    <a:pt x="10842435" y="151321"/>
                  </a:cubicBezTo>
                  <a:cubicBezTo>
                    <a:pt x="10706417" y="283401"/>
                    <a:pt x="10418699" y="283401"/>
                    <a:pt x="10282682" y="151321"/>
                  </a:cubicBezTo>
                  <a:cubicBezTo>
                    <a:pt x="10183622" y="55118"/>
                    <a:pt x="10035096" y="0"/>
                    <a:pt x="9875139" y="0"/>
                  </a:cubicBezTo>
                  <a:cubicBezTo>
                    <a:pt x="9715183" y="0"/>
                    <a:pt x="9566592" y="55182"/>
                    <a:pt x="9467596" y="151321"/>
                  </a:cubicBezTo>
                  <a:cubicBezTo>
                    <a:pt x="9331579" y="283401"/>
                    <a:pt x="9043861" y="283401"/>
                    <a:pt x="8907844" y="151321"/>
                  </a:cubicBezTo>
                  <a:cubicBezTo>
                    <a:pt x="8808784" y="55118"/>
                    <a:pt x="8660257" y="0"/>
                    <a:pt x="8500300" y="0"/>
                  </a:cubicBezTo>
                  <a:cubicBezTo>
                    <a:pt x="8340344" y="0"/>
                    <a:pt x="8191754" y="55182"/>
                    <a:pt x="8092758" y="151321"/>
                  </a:cubicBezTo>
                  <a:cubicBezTo>
                    <a:pt x="7956741" y="283401"/>
                    <a:pt x="7669022" y="283401"/>
                    <a:pt x="7533005" y="151321"/>
                  </a:cubicBezTo>
                  <a:cubicBezTo>
                    <a:pt x="7433945" y="55118"/>
                    <a:pt x="7285419" y="0"/>
                    <a:pt x="7125462" y="0"/>
                  </a:cubicBezTo>
                  <a:cubicBezTo>
                    <a:pt x="6965506" y="0"/>
                    <a:pt x="6816916" y="55182"/>
                    <a:pt x="6717919" y="151321"/>
                  </a:cubicBezTo>
                  <a:cubicBezTo>
                    <a:pt x="6717665" y="151574"/>
                    <a:pt x="6717412" y="151765"/>
                    <a:pt x="6717221" y="151955"/>
                  </a:cubicBezTo>
                  <a:lnTo>
                    <a:pt x="6717221" y="151955"/>
                  </a:lnTo>
                  <a:cubicBezTo>
                    <a:pt x="6708902" y="159957"/>
                    <a:pt x="6700012" y="167513"/>
                    <a:pt x="6690678" y="174625"/>
                  </a:cubicBezTo>
                  <a:cubicBezTo>
                    <a:pt x="6546469" y="282892"/>
                    <a:pt x="6285738" y="275082"/>
                    <a:pt x="6158294" y="151321"/>
                  </a:cubicBezTo>
                  <a:cubicBezTo>
                    <a:pt x="6059234" y="55118"/>
                    <a:pt x="5910707" y="0"/>
                    <a:pt x="5750751" y="0"/>
                  </a:cubicBezTo>
                  <a:cubicBezTo>
                    <a:pt x="5610543" y="0"/>
                    <a:pt x="5479098" y="42354"/>
                    <a:pt x="5382133" y="117602"/>
                  </a:cubicBezTo>
                  <a:cubicBezTo>
                    <a:pt x="5368163" y="128397"/>
                    <a:pt x="5354892" y="139827"/>
                    <a:pt x="5342446" y="151955"/>
                  </a:cubicBezTo>
                  <a:cubicBezTo>
                    <a:pt x="5334127" y="160020"/>
                    <a:pt x="5325237" y="167577"/>
                    <a:pt x="5315903" y="174689"/>
                  </a:cubicBezTo>
                  <a:cubicBezTo>
                    <a:pt x="5171694" y="282956"/>
                    <a:pt x="4910963" y="275209"/>
                    <a:pt x="4783519" y="151384"/>
                  </a:cubicBezTo>
                  <a:cubicBezTo>
                    <a:pt x="4684459" y="55182"/>
                    <a:pt x="4535932" y="64"/>
                    <a:pt x="4375976" y="64"/>
                  </a:cubicBezTo>
                  <a:cubicBezTo>
                    <a:pt x="4256215" y="64"/>
                    <a:pt x="4142931" y="31115"/>
                    <a:pt x="4051935" y="86995"/>
                  </a:cubicBezTo>
                  <a:cubicBezTo>
                    <a:pt x="4050792" y="87693"/>
                    <a:pt x="4049713" y="88392"/>
                    <a:pt x="4048570" y="89091"/>
                  </a:cubicBezTo>
                  <a:cubicBezTo>
                    <a:pt x="4042664" y="92773"/>
                    <a:pt x="4036886" y="96584"/>
                    <a:pt x="4031171" y="100457"/>
                  </a:cubicBezTo>
                  <a:cubicBezTo>
                    <a:pt x="4028948" y="101981"/>
                    <a:pt x="4026789" y="103505"/>
                    <a:pt x="4024567" y="105029"/>
                  </a:cubicBezTo>
                  <a:cubicBezTo>
                    <a:pt x="4020121" y="108204"/>
                    <a:pt x="4015740" y="111379"/>
                    <a:pt x="4011422" y="114681"/>
                  </a:cubicBezTo>
                  <a:cubicBezTo>
                    <a:pt x="4008247" y="117094"/>
                    <a:pt x="4005136" y="119507"/>
                    <a:pt x="4002024" y="121984"/>
                  </a:cubicBezTo>
                  <a:cubicBezTo>
                    <a:pt x="3998913" y="124523"/>
                    <a:pt x="3995801" y="127064"/>
                    <a:pt x="3992690" y="129603"/>
                  </a:cubicBezTo>
                  <a:cubicBezTo>
                    <a:pt x="3988689" y="132969"/>
                    <a:pt x="3984752" y="136334"/>
                    <a:pt x="3980942" y="139827"/>
                  </a:cubicBezTo>
                  <a:cubicBezTo>
                    <a:pt x="3979926" y="140716"/>
                    <a:pt x="3978910" y="141541"/>
                    <a:pt x="3977894" y="142494"/>
                  </a:cubicBezTo>
                  <a:cubicBezTo>
                    <a:pt x="3975989" y="144272"/>
                    <a:pt x="3974148" y="146050"/>
                    <a:pt x="3972243" y="147828"/>
                  </a:cubicBezTo>
                  <a:cubicBezTo>
                    <a:pt x="3970719" y="149289"/>
                    <a:pt x="3969131" y="150622"/>
                    <a:pt x="3967671" y="152019"/>
                  </a:cubicBezTo>
                  <a:cubicBezTo>
                    <a:pt x="3831654" y="284099"/>
                    <a:pt x="3543935" y="284099"/>
                    <a:pt x="3407918" y="152019"/>
                  </a:cubicBezTo>
                  <a:cubicBezTo>
                    <a:pt x="3308858" y="55816"/>
                    <a:pt x="3160332" y="698"/>
                    <a:pt x="3000375" y="698"/>
                  </a:cubicBezTo>
                  <a:cubicBezTo>
                    <a:pt x="2840419" y="698"/>
                    <a:pt x="2691829" y="55880"/>
                    <a:pt x="2592832" y="152019"/>
                  </a:cubicBezTo>
                  <a:cubicBezTo>
                    <a:pt x="2456815" y="284099"/>
                    <a:pt x="2169097" y="284099"/>
                    <a:pt x="2033080" y="152019"/>
                  </a:cubicBezTo>
                  <a:cubicBezTo>
                    <a:pt x="1934020" y="55816"/>
                    <a:pt x="1785493" y="698"/>
                    <a:pt x="1625537" y="698"/>
                  </a:cubicBezTo>
                  <a:cubicBezTo>
                    <a:pt x="1465580" y="698"/>
                    <a:pt x="1316990" y="55880"/>
                    <a:pt x="1217994" y="152019"/>
                  </a:cubicBezTo>
                  <a:cubicBezTo>
                    <a:pt x="1081977" y="284099"/>
                    <a:pt x="794258" y="284099"/>
                    <a:pt x="658241" y="152019"/>
                  </a:cubicBezTo>
                  <a:cubicBezTo>
                    <a:pt x="559181" y="55816"/>
                    <a:pt x="410655" y="698"/>
                    <a:pt x="250698" y="698"/>
                  </a:cubicBezTo>
                  <a:cubicBezTo>
                    <a:pt x="161354" y="698"/>
                    <a:pt x="75565" y="17971"/>
                    <a:pt x="0" y="49974"/>
                  </a:cubicBezTo>
                  <a:lnTo>
                    <a:pt x="0" y="268669"/>
                  </a:lnTo>
                  <a:cubicBezTo>
                    <a:pt x="144526" y="161798"/>
                    <a:pt x="403606" y="169926"/>
                    <a:pt x="530606" y="293243"/>
                  </a:cubicBezTo>
                  <a:cubicBezTo>
                    <a:pt x="629603" y="389446"/>
                    <a:pt x="778193" y="444564"/>
                    <a:pt x="938149" y="444564"/>
                  </a:cubicBezTo>
                  <a:cubicBezTo>
                    <a:pt x="1098106" y="444564"/>
                    <a:pt x="1246696" y="389382"/>
                    <a:pt x="1345692" y="293243"/>
                  </a:cubicBezTo>
                  <a:cubicBezTo>
                    <a:pt x="1481709" y="161163"/>
                    <a:pt x="1769428" y="161163"/>
                    <a:pt x="1905445" y="293243"/>
                  </a:cubicBezTo>
                  <a:cubicBezTo>
                    <a:pt x="2004441" y="389446"/>
                    <a:pt x="2153031" y="444564"/>
                    <a:pt x="2312988" y="444564"/>
                  </a:cubicBezTo>
                  <a:cubicBezTo>
                    <a:pt x="2472944" y="444564"/>
                    <a:pt x="2621534" y="389382"/>
                    <a:pt x="2720531" y="293243"/>
                  </a:cubicBezTo>
                  <a:cubicBezTo>
                    <a:pt x="2856548" y="161163"/>
                    <a:pt x="3144266" y="161163"/>
                    <a:pt x="3280283" y="293243"/>
                  </a:cubicBezTo>
                  <a:cubicBezTo>
                    <a:pt x="3379280" y="389446"/>
                    <a:pt x="3527870" y="444564"/>
                    <a:pt x="3687826" y="444564"/>
                  </a:cubicBezTo>
                  <a:cubicBezTo>
                    <a:pt x="3847783" y="444564"/>
                    <a:pt x="3996373" y="389382"/>
                    <a:pt x="4095369" y="293243"/>
                  </a:cubicBezTo>
                  <a:cubicBezTo>
                    <a:pt x="4095623" y="292989"/>
                    <a:pt x="4095877" y="292798"/>
                    <a:pt x="4096068" y="292608"/>
                  </a:cubicBezTo>
                  <a:lnTo>
                    <a:pt x="4096068" y="292608"/>
                  </a:lnTo>
                  <a:cubicBezTo>
                    <a:pt x="4100068" y="288734"/>
                    <a:pt x="4104259" y="284988"/>
                    <a:pt x="4108514" y="281305"/>
                  </a:cubicBezTo>
                  <a:cubicBezTo>
                    <a:pt x="4116578" y="274384"/>
                    <a:pt x="4125151" y="268034"/>
                    <a:pt x="4133977" y="261938"/>
                  </a:cubicBezTo>
                  <a:cubicBezTo>
                    <a:pt x="4135374" y="260985"/>
                    <a:pt x="4136771" y="259969"/>
                    <a:pt x="4138168" y="259016"/>
                  </a:cubicBezTo>
                  <a:cubicBezTo>
                    <a:pt x="4145598" y="254127"/>
                    <a:pt x="4153345" y="249618"/>
                    <a:pt x="4161282" y="245237"/>
                  </a:cubicBezTo>
                  <a:cubicBezTo>
                    <a:pt x="4165409" y="243015"/>
                    <a:pt x="4169537" y="240792"/>
                    <a:pt x="4173792" y="238697"/>
                  </a:cubicBezTo>
                  <a:cubicBezTo>
                    <a:pt x="4179443" y="235903"/>
                    <a:pt x="4185221" y="233235"/>
                    <a:pt x="4191000" y="230696"/>
                  </a:cubicBezTo>
                  <a:cubicBezTo>
                    <a:pt x="4198747" y="227330"/>
                    <a:pt x="4206685" y="224155"/>
                    <a:pt x="4214749" y="221234"/>
                  </a:cubicBezTo>
                  <a:cubicBezTo>
                    <a:pt x="4217480" y="220282"/>
                    <a:pt x="4220147" y="219266"/>
                    <a:pt x="4222877" y="218313"/>
                  </a:cubicBezTo>
                  <a:cubicBezTo>
                    <a:pt x="4367276" y="169672"/>
                    <a:pt x="4553395" y="194628"/>
                    <a:pt x="4654931" y="293243"/>
                  </a:cubicBezTo>
                  <a:cubicBezTo>
                    <a:pt x="4753928" y="389446"/>
                    <a:pt x="4902518" y="444564"/>
                    <a:pt x="5062474" y="444564"/>
                  </a:cubicBezTo>
                  <a:cubicBezTo>
                    <a:pt x="5202682" y="444564"/>
                    <a:pt x="5334127" y="402146"/>
                    <a:pt x="5431155" y="326961"/>
                  </a:cubicBezTo>
                  <a:cubicBezTo>
                    <a:pt x="5445125" y="316166"/>
                    <a:pt x="5458333" y="304736"/>
                    <a:pt x="5470779" y="292672"/>
                  </a:cubicBezTo>
                  <a:cubicBezTo>
                    <a:pt x="5479098" y="284607"/>
                    <a:pt x="5487988" y="277051"/>
                    <a:pt x="5497322" y="269939"/>
                  </a:cubicBezTo>
                  <a:cubicBezTo>
                    <a:pt x="5641531" y="161671"/>
                    <a:pt x="5902262" y="169418"/>
                    <a:pt x="6029706" y="293243"/>
                  </a:cubicBezTo>
                  <a:cubicBezTo>
                    <a:pt x="6128703" y="389446"/>
                    <a:pt x="6277293" y="444564"/>
                    <a:pt x="6437249" y="444564"/>
                  </a:cubicBezTo>
                  <a:cubicBezTo>
                    <a:pt x="6577457" y="444564"/>
                    <a:pt x="6708902" y="402209"/>
                    <a:pt x="6805930" y="326961"/>
                  </a:cubicBezTo>
                  <a:cubicBezTo>
                    <a:pt x="6819900" y="316166"/>
                    <a:pt x="6833108" y="304736"/>
                    <a:pt x="6845618" y="292608"/>
                  </a:cubicBezTo>
                  <a:cubicBezTo>
                    <a:pt x="6981635" y="160528"/>
                    <a:pt x="7269353" y="160528"/>
                    <a:pt x="7405370" y="292608"/>
                  </a:cubicBezTo>
                  <a:cubicBezTo>
                    <a:pt x="7504367" y="388810"/>
                    <a:pt x="7652957" y="443928"/>
                    <a:pt x="7812913" y="443928"/>
                  </a:cubicBezTo>
                  <a:cubicBezTo>
                    <a:pt x="7972870" y="443928"/>
                    <a:pt x="8121460" y="388747"/>
                    <a:pt x="8220456" y="292608"/>
                  </a:cubicBezTo>
                  <a:cubicBezTo>
                    <a:pt x="8356474" y="160528"/>
                    <a:pt x="8644191" y="160528"/>
                    <a:pt x="8780209" y="292608"/>
                  </a:cubicBezTo>
                  <a:cubicBezTo>
                    <a:pt x="8879205" y="388810"/>
                    <a:pt x="9027795" y="443928"/>
                    <a:pt x="9187751" y="443928"/>
                  </a:cubicBezTo>
                  <a:cubicBezTo>
                    <a:pt x="9347708" y="443928"/>
                    <a:pt x="9496298" y="388747"/>
                    <a:pt x="9595295" y="292608"/>
                  </a:cubicBezTo>
                  <a:cubicBezTo>
                    <a:pt x="9731312" y="160528"/>
                    <a:pt x="10019030" y="160528"/>
                    <a:pt x="10155047" y="292608"/>
                  </a:cubicBezTo>
                  <a:cubicBezTo>
                    <a:pt x="10254044" y="388810"/>
                    <a:pt x="10402634" y="443928"/>
                    <a:pt x="10562590" y="443928"/>
                  </a:cubicBezTo>
                  <a:cubicBezTo>
                    <a:pt x="10722547" y="443928"/>
                    <a:pt x="10871137" y="388747"/>
                    <a:pt x="10970133" y="292608"/>
                  </a:cubicBezTo>
                  <a:cubicBezTo>
                    <a:pt x="11106150" y="160528"/>
                    <a:pt x="11393869" y="160528"/>
                    <a:pt x="11529886" y="292608"/>
                  </a:cubicBezTo>
                  <a:cubicBezTo>
                    <a:pt x="11628882" y="388810"/>
                    <a:pt x="11777472" y="443928"/>
                    <a:pt x="11937428" y="443928"/>
                  </a:cubicBezTo>
                  <a:cubicBezTo>
                    <a:pt x="12028170" y="443928"/>
                    <a:pt x="12115165" y="426148"/>
                    <a:pt x="12191555" y="393255"/>
                  </a:cubicBezTo>
                  <a:lnTo>
                    <a:pt x="12191555" y="173418"/>
                  </a:lnTo>
                  <a:cubicBezTo>
                    <a:pt x="12047728" y="282956"/>
                    <a:pt x="11785473" y="275653"/>
                    <a:pt x="11657521" y="151384"/>
                  </a:cubicBez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64682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9B250B-1B89-32B5-A2EB-DDEC2CF62C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-1" y="0"/>
            <a:ext cx="6976534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3103B74-15AB-DEBB-B81E-91E8ECD4F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70140" y="6356350"/>
            <a:ext cx="6835726" cy="365125"/>
          </a:xfrm>
          <a:prstGeom prst="rect">
            <a:avLst/>
          </a:prstGeom>
        </p:spPr>
        <p:txBody>
          <a:bodyPr rIns="0" anchor="ctr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GLOUCESTER MARINE GENOMICS INSTITUTE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4277534-DC5C-0D7E-95F4-B1B9E6833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1654" y="6356350"/>
            <a:ext cx="491067" cy="365125"/>
          </a:xfrm>
          <a:prstGeom prst="rect">
            <a:avLst/>
          </a:prstGeom>
        </p:spPr>
        <p:txBody>
          <a:bodyPr lIns="0" anchor="ctr" anchorCtr="0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A7B4870A-3184-EE4D-BD01-65547E426D7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F83C64F-9736-A3E0-7FC8-6BA4FFBA1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417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F3D8558-55F3-96F1-5244-C034DB483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99417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5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A07DFD4-A480-F969-26E5-BE8438ED8BAA}"/>
              </a:ext>
            </a:extLst>
          </p:cNvPr>
          <p:cNvGrpSpPr/>
          <p:nvPr/>
        </p:nvGrpSpPr>
        <p:grpSpPr>
          <a:xfrm>
            <a:off x="-3377755" y="6356350"/>
            <a:ext cx="6070156" cy="409244"/>
            <a:chOff x="-2690509" y="4851400"/>
            <a:chExt cx="14882508" cy="1003363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C00331D-E1A3-A47C-1EF9-D131B360037E}"/>
                </a:ext>
              </a:extLst>
            </p:cNvPr>
            <p:cNvSpPr/>
            <p:nvPr/>
          </p:nvSpPr>
          <p:spPr>
            <a:xfrm>
              <a:off x="444" y="4851400"/>
              <a:ext cx="12191555" cy="444563"/>
            </a:xfrm>
            <a:custGeom>
              <a:avLst/>
              <a:gdLst>
                <a:gd name="connsiteX0" fmla="*/ 11657521 w 12191555"/>
                <a:gd name="connsiteY0" fmla="*/ 151321 h 444563"/>
                <a:gd name="connsiteX1" fmla="*/ 11249977 w 12191555"/>
                <a:gd name="connsiteY1" fmla="*/ 0 h 444563"/>
                <a:gd name="connsiteX2" fmla="*/ 10842435 w 12191555"/>
                <a:gd name="connsiteY2" fmla="*/ 151321 h 444563"/>
                <a:gd name="connsiteX3" fmla="*/ 10282682 w 12191555"/>
                <a:gd name="connsiteY3" fmla="*/ 151321 h 444563"/>
                <a:gd name="connsiteX4" fmla="*/ 9875139 w 12191555"/>
                <a:gd name="connsiteY4" fmla="*/ 0 h 444563"/>
                <a:gd name="connsiteX5" fmla="*/ 9467596 w 12191555"/>
                <a:gd name="connsiteY5" fmla="*/ 151321 h 444563"/>
                <a:gd name="connsiteX6" fmla="*/ 8907844 w 12191555"/>
                <a:gd name="connsiteY6" fmla="*/ 151321 h 444563"/>
                <a:gd name="connsiteX7" fmla="*/ 8500300 w 12191555"/>
                <a:gd name="connsiteY7" fmla="*/ 0 h 444563"/>
                <a:gd name="connsiteX8" fmla="*/ 8092758 w 12191555"/>
                <a:gd name="connsiteY8" fmla="*/ 151321 h 444563"/>
                <a:gd name="connsiteX9" fmla="*/ 7533005 w 12191555"/>
                <a:gd name="connsiteY9" fmla="*/ 151321 h 444563"/>
                <a:gd name="connsiteX10" fmla="*/ 7125462 w 12191555"/>
                <a:gd name="connsiteY10" fmla="*/ 0 h 444563"/>
                <a:gd name="connsiteX11" fmla="*/ 6717919 w 12191555"/>
                <a:gd name="connsiteY11" fmla="*/ 151321 h 444563"/>
                <a:gd name="connsiteX12" fmla="*/ 6717221 w 12191555"/>
                <a:gd name="connsiteY12" fmla="*/ 151955 h 444563"/>
                <a:gd name="connsiteX13" fmla="*/ 6717221 w 12191555"/>
                <a:gd name="connsiteY13" fmla="*/ 151955 h 444563"/>
                <a:gd name="connsiteX14" fmla="*/ 6690678 w 12191555"/>
                <a:gd name="connsiteY14" fmla="*/ 174625 h 444563"/>
                <a:gd name="connsiteX15" fmla="*/ 6158294 w 12191555"/>
                <a:gd name="connsiteY15" fmla="*/ 151321 h 444563"/>
                <a:gd name="connsiteX16" fmla="*/ 5750751 w 12191555"/>
                <a:gd name="connsiteY16" fmla="*/ 0 h 444563"/>
                <a:gd name="connsiteX17" fmla="*/ 5382133 w 12191555"/>
                <a:gd name="connsiteY17" fmla="*/ 117602 h 444563"/>
                <a:gd name="connsiteX18" fmla="*/ 5342446 w 12191555"/>
                <a:gd name="connsiteY18" fmla="*/ 151955 h 444563"/>
                <a:gd name="connsiteX19" fmla="*/ 5315903 w 12191555"/>
                <a:gd name="connsiteY19" fmla="*/ 174689 h 444563"/>
                <a:gd name="connsiteX20" fmla="*/ 4783519 w 12191555"/>
                <a:gd name="connsiteY20" fmla="*/ 151384 h 444563"/>
                <a:gd name="connsiteX21" fmla="*/ 4375976 w 12191555"/>
                <a:gd name="connsiteY21" fmla="*/ 64 h 444563"/>
                <a:gd name="connsiteX22" fmla="*/ 4051935 w 12191555"/>
                <a:gd name="connsiteY22" fmla="*/ 86995 h 444563"/>
                <a:gd name="connsiteX23" fmla="*/ 4048570 w 12191555"/>
                <a:gd name="connsiteY23" fmla="*/ 89091 h 444563"/>
                <a:gd name="connsiteX24" fmla="*/ 4031171 w 12191555"/>
                <a:gd name="connsiteY24" fmla="*/ 100457 h 444563"/>
                <a:gd name="connsiteX25" fmla="*/ 4024567 w 12191555"/>
                <a:gd name="connsiteY25" fmla="*/ 105029 h 444563"/>
                <a:gd name="connsiteX26" fmla="*/ 4011422 w 12191555"/>
                <a:gd name="connsiteY26" fmla="*/ 114681 h 444563"/>
                <a:gd name="connsiteX27" fmla="*/ 4002024 w 12191555"/>
                <a:gd name="connsiteY27" fmla="*/ 121984 h 444563"/>
                <a:gd name="connsiteX28" fmla="*/ 3992690 w 12191555"/>
                <a:gd name="connsiteY28" fmla="*/ 129603 h 444563"/>
                <a:gd name="connsiteX29" fmla="*/ 3980942 w 12191555"/>
                <a:gd name="connsiteY29" fmla="*/ 139827 h 444563"/>
                <a:gd name="connsiteX30" fmla="*/ 3977894 w 12191555"/>
                <a:gd name="connsiteY30" fmla="*/ 142494 h 444563"/>
                <a:gd name="connsiteX31" fmla="*/ 3972243 w 12191555"/>
                <a:gd name="connsiteY31" fmla="*/ 147828 h 444563"/>
                <a:gd name="connsiteX32" fmla="*/ 3967671 w 12191555"/>
                <a:gd name="connsiteY32" fmla="*/ 152019 h 444563"/>
                <a:gd name="connsiteX33" fmla="*/ 3407918 w 12191555"/>
                <a:gd name="connsiteY33" fmla="*/ 152019 h 444563"/>
                <a:gd name="connsiteX34" fmla="*/ 3000375 w 12191555"/>
                <a:gd name="connsiteY34" fmla="*/ 698 h 444563"/>
                <a:gd name="connsiteX35" fmla="*/ 2592832 w 12191555"/>
                <a:gd name="connsiteY35" fmla="*/ 152019 h 444563"/>
                <a:gd name="connsiteX36" fmla="*/ 2033080 w 12191555"/>
                <a:gd name="connsiteY36" fmla="*/ 152019 h 444563"/>
                <a:gd name="connsiteX37" fmla="*/ 1625537 w 12191555"/>
                <a:gd name="connsiteY37" fmla="*/ 698 h 444563"/>
                <a:gd name="connsiteX38" fmla="*/ 1217994 w 12191555"/>
                <a:gd name="connsiteY38" fmla="*/ 152019 h 444563"/>
                <a:gd name="connsiteX39" fmla="*/ 658241 w 12191555"/>
                <a:gd name="connsiteY39" fmla="*/ 152019 h 444563"/>
                <a:gd name="connsiteX40" fmla="*/ 250698 w 12191555"/>
                <a:gd name="connsiteY40" fmla="*/ 698 h 444563"/>
                <a:gd name="connsiteX41" fmla="*/ 0 w 12191555"/>
                <a:gd name="connsiteY41" fmla="*/ 49974 h 444563"/>
                <a:gd name="connsiteX42" fmla="*/ 0 w 12191555"/>
                <a:gd name="connsiteY42" fmla="*/ 268669 h 444563"/>
                <a:gd name="connsiteX43" fmla="*/ 530606 w 12191555"/>
                <a:gd name="connsiteY43" fmla="*/ 293243 h 444563"/>
                <a:gd name="connsiteX44" fmla="*/ 938149 w 12191555"/>
                <a:gd name="connsiteY44" fmla="*/ 444564 h 444563"/>
                <a:gd name="connsiteX45" fmla="*/ 1345692 w 12191555"/>
                <a:gd name="connsiteY45" fmla="*/ 293243 h 444563"/>
                <a:gd name="connsiteX46" fmla="*/ 1905445 w 12191555"/>
                <a:gd name="connsiteY46" fmla="*/ 293243 h 444563"/>
                <a:gd name="connsiteX47" fmla="*/ 2312988 w 12191555"/>
                <a:gd name="connsiteY47" fmla="*/ 444564 h 444563"/>
                <a:gd name="connsiteX48" fmla="*/ 2720531 w 12191555"/>
                <a:gd name="connsiteY48" fmla="*/ 293243 h 444563"/>
                <a:gd name="connsiteX49" fmla="*/ 3280283 w 12191555"/>
                <a:gd name="connsiteY49" fmla="*/ 293243 h 444563"/>
                <a:gd name="connsiteX50" fmla="*/ 3687826 w 12191555"/>
                <a:gd name="connsiteY50" fmla="*/ 444564 h 444563"/>
                <a:gd name="connsiteX51" fmla="*/ 4095369 w 12191555"/>
                <a:gd name="connsiteY51" fmla="*/ 293243 h 444563"/>
                <a:gd name="connsiteX52" fmla="*/ 4096068 w 12191555"/>
                <a:gd name="connsiteY52" fmla="*/ 292608 h 444563"/>
                <a:gd name="connsiteX53" fmla="*/ 4096068 w 12191555"/>
                <a:gd name="connsiteY53" fmla="*/ 292608 h 444563"/>
                <a:gd name="connsiteX54" fmla="*/ 4108514 w 12191555"/>
                <a:gd name="connsiteY54" fmla="*/ 281305 h 444563"/>
                <a:gd name="connsiteX55" fmla="*/ 4133977 w 12191555"/>
                <a:gd name="connsiteY55" fmla="*/ 261938 h 444563"/>
                <a:gd name="connsiteX56" fmla="*/ 4138168 w 12191555"/>
                <a:gd name="connsiteY56" fmla="*/ 259016 h 444563"/>
                <a:gd name="connsiteX57" fmla="*/ 4161282 w 12191555"/>
                <a:gd name="connsiteY57" fmla="*/ 245237 h 444563"/>
                <a:gd name="connsiteX58" fmla="*/ 4173792 w 12191555"/>
                <a:gd name="connsiteY58" fmla="*/ 238697 h 444563"/>
                <a:gd name="connsiteX59" fmla="*/ 4191000 w 12191555"/>
                <a:gd name="connsiteY59" fmla="*/ 230696 h 444563"/>
                <a:gd name="connsiteX60" fmla="*/ 4214749 w 12191555"/>
                <a:gd name="connsiteY60" fmla="*/ 221234 h 444563"/>
                <a:gd name="connsiteX61" fmla="*/ 4222877 w 12191555"/>
                <a:gd name="connsiteY61" fmla="*/ 218313 h 444563"/>
                <a:gd name="connsiteX62" fmla="*/ 4654931 w 12191555"/>
                <a:gd name="connsiteY62" fmla="*/ 293243 h 444563"/>
                <a:gd name="connsiteX63" fmla="*/ 5062474 w 12191555"/>
                <a:gd name="connsiteY63" fmla="*/ 444564 h 444563"/>
                <a:gd name="connsiteX64" fmla="*/ 5431155 w 12191555"/>
                <a:gd name="connsiteY64" fmla="*/ 326961 h 444563"/>
                <a:gd name="connsiteX65" fmla="*/ 5470779 w 12191555"/>
                <a:gd name="connsiteY65" fmla="*/ 292672 h 444563"/>
                <a:gd name="connsiteX66" fmla="*/ 5497322 w 12191555"/>
                <a:gd name="connsiteY66" fmla="*/ 269939 h 444563"/>
                <a:gd name="connsiteX67" fmla="*/ 6029706 w 12191555"/>
                <a:gd name="connsiteY67" fmla="*/ 293243 h 444563"/>
                <a:gd name="connsiteX68" fmla="*/ 6437249 w 12191555"/>
                <a:gd name="connsiteY68" fmla="*/ 444564 h 444563"/>
                <a:gd name="connsiteX69" fmla="*/ 6805930 w 12191555"/>
                <a:gd name="connsiteY69" fmla="*/ 326961 h 444563"/>
                <a:gd name="connsiteX70" fmla="*/ 6845618 w 12191555"/>
                <a:gd name="connsiteY70" fmla="*/ 292608 h 444563"/>
                <a:gd name="connsiteX71" fmla="*/ 7405370 w 12191555"/>
                <a:gd name="connsiteY71" fmla="*/ 292608 h 444563"/>
                <a:gd name="connsiteX72" fmla="*/ 7812913 w 12191555"/>
                <a:gd name="connsiteY72" fmla="*/ 443928 h 444563"/>
                <a:gd name="connsiteX73" fmla="*/ 8220456 w 12191555"/>
                <a:gd name="connsiteY73" fmla="*/ 292608 h 444563"/>
                <a:gd name="connsiteX74" fmla="*/ 8780209 w 12191555"/>
                <a:gd name="connsiteY74" fmla="*/ 292608 h 444563"/>
                <a:gd name="connsiteX75" fmla="*/ 9187751 w 12191555"/>
                <a:gd name="connsiteY75" fmla="*/ 443928 h 444563"/>
                <a:gd name="connsiteX76" fmla="*/ 9595295 w 12191555"/>
                <a:gd name="connsiteY76" fmla="*/ 292608 h 444563"/>
                <a:gd name="connsiteX77" fmla="*/ 10155047 w 12191555"/>
                <a:gd name="connsiteY77" fmla="*/ 292608 h 444563"/>
                <a:gd name="connsiteX78" fmla="*/ 10562590 w 12191555"/>
                <a:gd name="connsiteY78" fmla="*/ 443928 h 444563"/>
                <a:gd name="connsiteX79" fmla="*/ 10970133 w 12191555"/>
                <a:gd name="connsiteY79" fmla="*/ 292608 h 444563"/>
                <a:gd name="connsiteX80" fmla="*/ 11529886 w 12191555"/>
                <a:gd name="connsiteY80" fmla="*/ 292608 h 444563"/>
                <a:gd name="connsiteX81" fmla="*/ 11937428 w 12191555"/>
                <a:gd name="connsiteY81" fmla="*/ 443928 h 444563"/>
                <a:gd name="connsiteX82" fmla="*/ 12191555 w 12191555"/>
                <a:gd name="connsiteY82" fmla="*/ 393255 h 444563"/>
                <a:gd name="connsiteX83" fmla="*/ 12191555 w 12191555"/>
                <a:gd name="connsiteY83" fmla="*/ 173418 h 444563"/>
                <a:gd name="connsiteX84" fmla="*/ 11657521 w 12191555"/>
                <a:gd name="connsiteY84" fmla="*/ 151384 h 44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12191555" h="444563">
                  <a:moveTo>
                    <a:pt x="11657521" y="151321"/>
                  </a:moveTo>
                  <a:cubicBezTo>
                    <a:pt x="11558461" y="55118"/>
                    <a:pt x="11409934" y="0"/>
                    <a:pt x="11249977" y="0"/>
                  </a:cubicBezTo>
                  <a:cubicBezTo>
                    <a:pt x="11090021" y="0"/>
                    <a:pt x="10941495" y="55182"/>
                    <a:pt x="10842435" y="151321"/>
                  </a:cubicBezTo>
                  <a:cubicBezTo>
                    <a:pt x="10706417" y="283401"/>
                    <a:pt x="10418699" y="283401"/>
                    <a:pt x="10282682" y="151321"/>
                  </a:cubicBezTo>
                  <a:cubicBezTo>
                    <a:pt x="10183622" y="55118"/>
                    <a:pt x="10035096" y="0"/>
                    <a:pt x="9875139" y="0"/>
                  </a:cubicBezTo>
                  <a:cubicBezTo>
                    <a:pt x="9715183" y="0"/>
                    <a:pt x="9566592" y="55182"/>
                    <a:pt x="9467596" y="151321"/>
                  </a:cubicBezTo>
                  <a:cubicBezTo>
                    <a:pt x="9331579" y="283401"/>
                    <a:pt x="9043861" y="283401"/>
                    <a:pt x="8907844" y="151321"/>
                  </a:cubicBezTo>
                  <a:cubicBezTo>
                    <a:pt x="8808784" y="55118"/>
                    <a:pt x="8660257" y="0"/>
                    <a:pt x="8500300" y="0"/>
                  </a:cubicBezTo>
                  <a:cubicBezTo>
                    <a:pt x="8340344" y="0"/>
                    <a:pt x="8191754" y="55182"/>
                    <a:pt x="8092758" y="151321"/>
                  </a:cubicBezTo>
                  <a:cubicBezTo>
                    <a:pt x="7956741" y="283401"/>
                    <a:pt x="7669022" y="283401"/>
                    <a:pt x="7533005" y="151321"/>
                  </a:cubicBezTo>
                  <a:cubicBezTo>
                    <a:pt x="7433945" y="55118"/>
                    <a:pt x="7285419" y="0"/>
                    <a:pt x="7125462" y="0"/>
                  </a:cubicBezTo>
                  <a:cubicBezTo>
                    <a:pt x="6965506" y="0"/>
                    <a:pt x="6816916" y="55182"/>
                    <a:pt x="6717919" y="151321"/>
                  </a:cubicBezTo>
                  <a:cubicBezTo>
                    <a:pt x="6717665" y="151574"/>
                    <a:pt x="6717412" y="151765"/>
                    <a:pt x="6717221" y="151955"/>
                  </a:cubicBezTo>
                  <a:lnTo>
                    <a:pt x="6717221" y="151955"/>
                  </a:lnTo>
                  <a:cubicBezTo>
                    <a:pt x="6708902" y="159957"/>
                    <a:pt x="6700012" y="167513"/>
                    <a:pt x="6690678" y="174625"/>
                  </a:cubicBezTo>
                  <a:cubicBezTo>
                    <a:pt x="6546469" y="282892"/>
                    <a:pt x="6285738" y="275082"/>
                    <a:pt x="6158294" y="151321"/>
                  </a:cubicBezTo>
                  <a:cubicBezTo>
                    <a:pt x="6059234" y="55118"/>
                    <a:pt x="5910707" y="0"/>
                    <a:pt x="5750751" y="0"/>
                  </a:cubicBezTo>
                  <a:cubicBezTo>
                    <a:pt x="5610543" y="0"/>
                    <a:pt x="5479098" y="42354"/>
                    <a:pt x="5382133" y="117602"/>
                  </a:cubicBezTo>
                  <a:cubicBezTo>
                    <a:pt x="5368163" y="128397"/>
                    <a:pt x="5354892" y="139827"/>
                    <a:pt x="5342446" y="151955"/>
                  </a:cubicBezTo>
                  <a:cubicBezTo>
                    <a:pt x="5334127" y="160020"/>
                    <a:pt x="5325237" y="167577"/>
                    <a:pt x="5315903" y="174689"/>
                  </a:cubicBezTo>
                  <a:cubicBezTo>
                    <a:pt x="5171694" y="282956"/>
                    <a:pt x="4910963" y="275209"/>
                    <a:pt x="4783519" y="151384"/>
                  </a:cubicBezTo>
                  <a:cubicBezTo>
                    <a:pt x="4684459" y="55182"/>
                    <a:pt x="4535932" y="64"/>
                    <a:pt x="4375976" y="64"/>
                  </a:cubicBezTo>
                  <a:cubicBezTo>
                    <a:pt x="4256215" y="64"/>
                    <a:pt x="4142931" y="31115"/>
                    <a:pt x="4051935" y="86995"/>
                  </a:cubicBezTo>
                  <a:cubicBezTo>
                    <a:pt x="4050792" y="87693"/>
                    <a:pt x="4049713" y="88392"/>
                    <a:pt x="4048570" y="89091"/>
                  </a:cubicBezTo>
                  <a:cubicBezTo>
                    <a:pt x="4042664" y="92773"/>
                    <a:pt x="4036886" y="96584"/>
                    <a:pt x="4031171" y="100457"/>
                  </a:cubicBezTo>
                  <a:cubicBezTo>
                    <a:pt x="4028948" y="101981"/>
                    <a:pt x="4026789" y="103505"/>
                    <a:pt x="4024567" y="105029"/>
                  </a:cubicBezTo>
                  <a:cubicBezTo>
                    <a:pt x="4020121" y="108204"/>
                    <a:pt x="4015740" y="111379"/>
                    <a:pt x="4011422" y="114681"/>
                  </a:cubicBezTo>
                  <a:cubicBezTo>
                    <a:pt x="4008247" y="117094"/>
                    <a:pt x="4005136" y="119507"/>
                    <a:pt x="4002024" y="121984"/>
                  </a:cubicBezTo>
                  <a:cubicBezTo>
                    <a:pt x="3998913" y="124523"/>
                    <a:pt x="3995801" y="127064"/>
                    <a:pt x="3992690" y="129603"/>
                  </a:cubicBezTo>
                  <a:cubicBezTo>
                    <a:pt x="3988689" y="132969"/>
                    <a:pt x="3984752" y="136334"/>
                    <a:pt x="3980942" y="139827"/>
                  </a:cubicBezTo>
                  <a:cubicBezTo>
                    <a:pt x="3979926" y="140716"/>
                    <a:pt x="3978910" y="141541"/>
                    <a:pt x="3977894" y="142494"/>
                  </a:cubicBezTo>
                  <a:cubicBezTo>
                    <a:pt x="3975989" y="144272"/>
                    <a:pt x="3974148" y="146050"/>
                    <a:pt x="3972243" y="147828"/>
                  </a:cubicBezTo>
                  <a:cubicBezTo>
                    <a:pt x="3970719" y="149289"/>
                    <a:pt x="3969131" y="150622"/>
                    <a:pt x="3967671" y="152019"/>
                  </a:cubicBezTo>
                  <a:cubicBezTo>
                    <a:pt x="3831654" y="284099"/>
                    <a:pt x="3543935" y="284099"/>
                    <a:pt x="3407918" y="152019"/>
                  </a:cubicBezTo>
                  <a:cubicBezTo>
                    <a:pt x="3308858" y="55816"/>
                    <a:pt x="3160332" y="698"/>
                    <a:pt x="3000375" y="698"/>
                  </a:cubicBezTo>
                  <a:cubicBezTo>
                    <a:pt x="2840419" y="698"/>
                    <a:pt x="2691829" y="55880"/>
                    <a:pt x="2592832" y="152019"/>
                  </a:cubicBezTo>
                  <a:cubicBezTo>
                    <a:pt x="2456815" y="284099"/>
                    <a:pt x="2169097" y="284099"/>
                    <a:pt x="2033080" y="152019"/>
                  </a:cubicBezTo>
                  <a:cubicBezTo>
                    <a:pt x="1934020" y="55816"/>
                    <a:pt x="1785493" y="698"/>
                    <a:pt x="1625537" y="698"/>
                  </a:cubicBezTo>
                  <a:cubicBezTo>
                    <a:pt x="1465580" y="698"/>
                    <a:pt x="1316990" y="55880"/>
                    <a:pt x="1217994" y="152019"/>
                  </a:cubicBezTo>
                  <a:cubicBezTo>
                    <a:pt x="1081977" y="284099"/>
                    <a:pt x="794258" y="284099"/>
                    <a:pt x="658241" y="152019"/>
                  </a:cubicBezTo>
                  <a:cubicBezTo>
                    <a:pt x="559181" y="55816"/>
                    <a:pt x="410655" y="698"/>
                    <a:pt x="250698" y="698"/>
                  </a:cubicBezTo>
                  <a:cubicBezTo>
                    <a:pt x="161354" y="698"/>
                    <a:pt x="75565" y="17971"/>
                    <a:pt x="0" y="49974"/>
                  </a:cubicBezTo>
                  <a:lnTo>
                    <a:pt x="0" y="268669"/>
                  </a:lnTo>
                  <a:cubicBezTo>
                    <a:pt x="144526" y="161798"/>
                    <a:pt x="403606" y="169926"/>
                    <a:pt x="530606" y="293243"/>
                  </a:cubicBezTo>
                  <a:cubicBezTo>
                    <a:pt x="629603" y="389446"/>
                    <a:pt x="778193" y="444564"/>
                    <a:pt x="938149" y="444564"/>
                  </a:cubicBezTo>
                  <a:cubicBezTo>
                    <a:pt x="1098106" y="444564"/>
                    <a:pt x="1246696" y="389382"/>
                    <a:pt x="1345692" y="293243"/>
                  </a:cubicBezTo>
                  <a:cubicBezTo>
                    <a:pt x="1481709" y="161163"/>
                    <a:pt x="1769428" y="161163"/>
                    <a:pt x="1905445" y="293243"/>
                  </a:cubicBezTo>
                  <a:cubicBezTo>
                    <a:pt x="2004441" y="389446"/>
                    <a:pt x="2153031" y="444564"/>
                    <a:pt x="2312988" y="444564"/>
                  </a:cubicBezTo>
                  <a:cubicBezTo>
                    <a:pt x="2472944" y="444564"/>
                    <a:pt x="2621534" y="389382"/>
                    <a:pt x="2720531" y="293243"/>
                  </a:cubicBezTo>
                  <a:cubicBezTo>
                    <a:pt x="2856548" y="161163"/>
                    <a:pt x="3144266" y="161163"/>
                    <a:pt x="3280283" y="293243"/>
                  </a:cubicBezTo>
                  <a:cubicBezTo>
                    <a:pt x="3379280" y="389446"/>
                    <a:pt x="3527870" y="444564"/>
                    <a:pt x="3687826" y="444564"/>
                  </a:cubicBezTo>
                  <a:cubicBezTo>
                    <a:pt x="3847783" y="444564"/>
                    <a:pt x="3996373" y="389382"/>
                    <a:pt x="4095369" y="293243"/>
                  </a:cubicBezTo>
                  <a:cubicBezTo>
                    <a:pt x="4095623" y="292989"/>
                    <a:pt x="4095877" y="292798"/>
                    <a:pt x="4096068" y="292608"/>
                  </a:cubicBezTo>
                  <a:lnTo>
                    <a:pt x="4096068" y="292608"/>
                  </a:lnTo>
                  <a:cubicBezTo>
                    <a:pt x="4100068" y="288734"/>
                    <a:pt x="4104259" y="284988"/>
                    <a:pt x="4108514" y="281305"/>
                  </a:cubicBezTo>
                  <a:cubicBezTo>
                    <a:pt x="4116578" y="274384"/>
                    <a:pt x="4125151" y="268034"/>
                    <a:pt x="4133977" y="261938"/>
                  </a:cubicBezTo>
                  <a:cubicBezTo>
                    <a:pt x="4135374" y="260985"/>
                    <a:pt x="4136771" y="259969"/>
                    <a:pt x="4138168" y="259016"/>
                  </a:cubicBezTo>
                  <a:cubicBezTo>
                    <a:pt x="4145598" y="254127"/>
                    <a:pt x="4153345" y="249618"/>
                    <a:pt x="4161282" y="245237"/>
                  </a:cubicBezTo>
                  <a:cubicBezTo>
                    <a:pt x="4165409" y="243015"/>
                    <a:pt x="4169537" y="240792"/>
                    <a:pt x="4173792" y="238697"/>
                  </a:cubicBezTo>
                  <a:cubicBezTo>
                    <a:pt x="4179443" y="235903"/>
                    <a:pt x="4185221" y="233235"/>
                    <a:pt x="4191000" y="230696"/>
                  </a:cubicBezTo>
                  <a:cubicBezTo>
                    <a:pt x="4198747" y="227330"/>
                    <a:pt x="4206685" y="224155"/>
                    <a:pt x="4214749" y="221234"/>
                  </a:cubicBezTo>
                  <a:cubicBezTo>
                    <a:pt x="4217480" y="220282"/>
                    <a:pt x="4220147" y="219266"/>
                    <a:pt x="4222877" y="218313"/>
                  </a:cubicBezTo>
                  <a:cubicBezTo>
                    <a:pt x="4367276" y="169672"/>
                    <a:pt x="4553395" y="194628"/>
                    <a:pt x="4654931" y="293243"/>
                  </a:cubicBezTo>
                  <a:cubicBezTo>
                    <a:pt x="4753928" y="389446"/>
                    <a:pt x="4902518" y="444564"/>
                    <a:pt x="5062474" y="444564"/>
                  </a:cubicBezTo>
                  <a:cubicBezTo>
                    <a:pt x="5202682" y="444564"/>
                    <a:pt x="5334127" y="402146"/>
                    <a:pt x="5431155" y="326961"/>
                  </a:cubicBezTo>
                  <a:cubicBezTo>
                    <a:pt x="5445125" y="316166"/>
                    <a:pt x="5458333" y="304736"/>
                    <a:pt x="5470779" y="292672"/>
                  </a:cubicBezTo>
                  <a:cubicBezTo>
                    <a:pt x="5479098" y="284607"/>
                    <a:pt x="5487988" y="277051"/>
                    <a:pt x="5497322" y="269939"/>
                  </a:cubicBezTo>
                  <a:cubicBezTo>
                    <a:pt x="5641531" y="161671"/>
                    <a:pt x="5902262" y="169418"/>
                    <a:pt x="6029706" y="293243"/>
                  </a:cubicBezTo>
                  <a:cubicBezTo>
                    <a:pt x="6128703" y="389446"/>
                    <a:pt x="6277293" y="444564"/>
                    <a:pt x="6437249" y="444564"/>
                  </a:cubicBezTo>
                  <a:cubicBezTo>
                    <a:pt x="6577457" y="444564"/>
                    <a:pt x="6708902" y="402209"/>
                    <a:pt x="6805930" y="326961"/>
                  </a:cubicBezTo>
                  <a:cubicBezTo>
                    <a:pt x="6819900" y="316166"/>
                    <a:pt x="6833108" y="304736"/>
                    <a:pt x="6845618" y="292608"/>
                  </a:cubicBezTo>
                  <a:cubicBezTo>
                    <a:pt x="6981635" y="160528"/>
                    <a:pt x="7269353" y="160528"/>
                    <a:pt x="7405370" y="292608"/>
                  </a:cubicBezTo>
                  <a:cubicBezTo>
                    <a:pt x="7504367" y="388810"/>
                    <a:pt x="7652957" y="443928"/>
                    <a:pt x="7812913" y="443928"/>
                  </a:cubicBezTo>
                  <a:cubicBezTo>
                    <a:pt x="7972870" y="443928"/>
                    <a:pt x="8121460" y="388747"/>
                    <a:pt x="8220456" y="292608"/>
                  </a:cubicBezTo>
                  <a:cubicBezTo>
                    <a:pt x="8356474" y="160528"/>
                    <a:pt x="8644191" y="160528"/>
                    <a:pt x="8780209" y="292608"/>
                  </a:cubicBezTo>
                  <a:cubicBezTo>
                    <a:pt x="8879205" y="388810"/>
                    <a:pt x="9027795" y="443928"/>
                    <a:pt x="9187751" y="443928"/>
                  </a:cubicBezTo>
                  <a:cubicBezTo>
                    <a:pt x="9347708" y="443928"/>
                    <a:pt x="9496298" y="388747"/>
                    <a:pt x="9595295" y="292608"/>
                  </a:cubicBezTo>
                  <a:cubicBezTo>
                    <a:pt x="9731312" y="160528"/>
                    <a:pt x="10019030" y="160528"/>
                    <a:pt x="10155047" y="292608"/>
                  </a:cubicBezTo>
                  <a:cubicBezTo>
                    <a:pt x="10254044" y="388810"/>
                    <a:pt x="10402634" y="443928"/>
                    <a:pt x="10562590" y="443928"/>
                  </a:cubicBezTo>
                  <a:cubicBezTo>
                    <a:pt x="10722547" y="443928"/>
                    <a:pt x="10871137" y="388747"/>
                    <a:pt x="10970133" y="292608"/>
                  </a:cubicBezTo>
                  <a:cubicBezTo>
                    <a:pt x="11106150" y="160528"/>
                    <a:pt x="11393869" y="160528"/>
                    <a:pt x="11529886" y="292608"/>
                  </a:cubicBezTo>
                  <a:cubicBezTo>
                    <a:pt x="11628882" y="388810"/>
                    <a:pt x="11777472" y="443928"/>
                    <a:pt x="11937428" y="443928"/>
                  </a:cubicBezTo>
                  <a:cubicBezTo>
                    <a:pt x="12028170" y="443928"/>
                    <a:pt x="12115165" y="426148"/>
                    <a:pt x="12191555" y="393255"/>
                  </a:cubicBezTo>
                  <a:lnTo>
                    <a:pt x="12191555" y="173418"/>
                  </a:lnTo>
                  <a:cubicBezTo>
                    <a:pt x="12047728" y="282956"/>
                    <a:pt x="11785473" y="275653"/>
                    <a:pt x="11657521" y="151384"/>
                  </a:cubicBezTo>
                  <a:close/>
                </a:path>
              </a:pathLst>
            </a:custGeom>
            <a:solidFill>
              <a:srgbClr val="5EBCB6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27E7BB8-B3FC-C3B3-CEE1-1483B1FF77FD}"/>
                </a:ext>
              </a:extLst>
            </p:cNvPr>
            <p:cNvSpPr/>
            <p:nvPr/>
          </p:nvSpPr>
          <p:spPr>
            <a:xfrm>
              <a:off x="-2690509" y="5410200"/>
              <a:ext cx="12191555" cy="444563"/>
            </a:xfrm>
            <a:custGeom>
              <a:avLst/>
              <a:gdLst>
                <a:gd name="connsiteX0" fmla="*/ 11657521 w 12191555"/>
                <a:gd name="connsiteY0" fmla="*/ 151321 h 444563"/>
                <a:gd name="connsiteX1" fmla="*/ 11249977 w 12191555"/>
                <a:gd name="connsiteY1" fmla="*/ 0 h 444563"/>
                <a:gd name="connsiteX2" fmla="*/ 10842435 w 12191555"/>
                <a:gd name="connsiteY2" fmla="*/ 151321 h 444563"/>
                <a:gd name="connsiteX3" fmla="*/ 10282682 w 12191555"/>
                <a:gd name="connsiteY3" fmla="*/ 151321 h 444563"/>
                <a:gd name="connsiteX4" fmla="*/ 9875139 w 12191555"/>
                <a:gd name="connsiteY4" fmla="*/ 0 h 444563"/>
                <a:gd name="connsiteX5" fmla="*/ 9467596 w 12191555"/>
                <a:gd name="connsiteY5" fmla="*/ 151321 h 444563"/>
                <a:gd name="connsiteX6" fmla="*/ 8907844 w 12191555"/>
                <a:gd name="connsiteY6" fmla="*/ 151321 h 444563"/>
                <a:gd name="connsiteX7" fmla="*/ 8500300 w 12191555"/>
                <a:gd name="connsiteY7" fmla="*/ 0 h 444563"/>
                <a:gd name="connsiteX8" fmla="*/ 8092758 w 12191555"/>
                <a:gd name="connsiteY8" fmla="*/ 151321 h 444563"/>
                <a:gd name="connsiteX9" fmla="*/ 7533005 w 12191555"/>
                <a:gd name="connsiteY9" fmla="*/ 151321 h 444563"/>
                <a:gd name="connsiteX10" fmla="*/ 7125462 w 12191555"/>
                <a:gd name="connsiteY10" fmla="*/ 0 h 444563"/>
                <a:gd name="connsiteX11" fmla="*/ 6717919 w 12191555"/>
                <a:gd name="connsiteY11" fmla="*/ 151321 h 444563"/>
                <a:gd name="connsiteX12" fmla="*/ 6717221 w 12191555"/>
                <a:gd name="connsiteY12" fmla="*/ 151955 h 444563"/>
                <a:gd name="connsiteX13" fmla="*/ 6717221 w 12191555"/>
                <a:gd name="connsiteY13" fmla="*/ 151955 h 444563"/>
                <a:gd name="connsiteX14" fmla="*/ 6690678 w 12191555"/>
                <a:gd name="connsiteY14" fmla="*/ 174625 h 444563"/>
                <a:gd name="connsiteX15" fmla="*/ 6158294 w 12191555"/>
                <a:gd name="connsiteY15" fmla="*/ 151321 h 444563"/>
                <a:gd name="connsiteX16" fmla="*/ 5750751 w 12191555"/>
                <a:gd name="connsiteY16" fmla="*/ 0 h 444563"/>
                <a:gd name="connsiteX17" fmla="*/ 5382133 w 12191555"/>
                <a:gd name="connsiteY17" fmla="*/ 117602 h 444563"/>
                <a:gd name="connsiteX18" fmla="*/ 5342446 w 12191555"/>
                <a:gd name="connsiteY18" fmla="*/ 151955 h 444563"/>
                <a:gd name="connsiteX19" fmla="*/ 5315903 w 12191555"/>
                <a:gd name="connsiteY19" fmla="*/ 174689 h 444563"/>
                <a:gd name="connsiteX20" fmla="*/ 4783519 w 12191555"/>
                <a:gd name="connsiteY20" fmla="*/ 151384 h 444563"/>
                <a:gd name="connsiteX21" fmla="*/ 4375976 w 12191555"/>
                <a:gd name="connsiteY21" fmla="*/ 64 h 444563"/>
                <a:gd name="connsiteX22" fmla="*/ 4051935 w 12191555"/>
                <a:gd name="connsiteY22" fmla="*/ 86995 h 444563"/>
                <a:gd name="connsiteX23" fmla="*/ 4048570 w 12191555"/>
                <a:gd name="connsiteY23" fmla="*/ 89091 h 444563"/>
                <a:gd name="connsiteX24" fmla="*/ 4031171 w 12191555"/>
                <a:gd name="connsiteY24" fmla="*/ 100457 h 444563"/>
                <a:gd name="connsiteX25" fmla="*/ 4024567 w 12191555"/>
                <a:gd name="connsiteY25" fmla="*/ 105029 h 444563"/>
                <a:gd name="connsiteX26" fmla="*/ 4011422 w 12191555"/>
                <a:gd name="connsiteY26" fmla="*/ 114681 h 444563"/>
                <a:gd name="connsiteX27" fmla="*/ 4002024 w 12191555"/>
                <a:gd name="connsiteY27" fmla="*/ 121984 h 444563"/>
                <a:gd name="connsiteX28" fmla="*/ 3992690 w 12191555"/>
                <a:gd name="connsiteY28" fmla="*/ 129603 h 444563"/>
                <a:gd name="connsiteX29" fmla="*/ 3980942 w 12191555"/>
                <a:gd name="connsiteY29" fmla="*/ 139827 h 444563"/>
                <a:gd name="connsiteX30" fmla="*/ 3977894 w 12191555"/>
                <a:gd name="connsiteY30" fmla="*/ 142494 h 444563"/>
                <a:gd name="connsiteX31" fmla="*/ 3972243 w 12191555"/>
                <a:gd name="connsiteY31" fmla="*/ 147828 h 444563"/>
                <a:gd name="connsiteX32" fmla="*/ 3967671 w 12191555"/>
                <a:gd name="connsiteY32" fmla="*/ 152019 h 444563"/>
                <a:gd name="connsiteX33" fmla="*/ 3407918 w 12191555"/>
                <a:gd name="connsiteY33" fmla="*/ 152019 h 444563"/>
                <a:gd name="connsiteX34" fmla="*/ 3000375 w 12191555"/>
                <a:gd name="connsiteY34" fmla="*/ 698 h 444563"/>
                <a:gd name="connsiteX35" fmla="*/ 2592832 w 12191555"/>
                <a:gd name="connsiteY35" fmla="*/ 152019 h 444563"/>
                <a:gd name="connsiteX36" fmla="*/ 2033080 w 12191555"/>
                <a:gd name="connsiteY36" fmla="*/ 152019 h 444563"/>
                <a:gd name="connsiteX37" fmla="*/ 1625537 w 12191555"/>
                <a:gd name="connsiteY37" fmla="*/ 698 h 444563"/>
                <a:gd name="connsiteX38" fmla="*/ 1217994 w 12191555"/>
                <a:gd name="connsiteY38" fmla="*/ 152019 h 444563"/>
                <a:gd name="connsiteX39" fmla="*/ 658241 w 12191555"/>
                <a:gd name="connsiteY39" fmla="*/ 152019 h 444563"/>
                <a:gd name="connsiteX40" fmla="*/ 250698 w 12191555"/>
                <a:gd name="connsiteY40" fmla="*/ 698 h 444563"/>
                <a:gd name="connsiteX41" fmla="*/ 0 w 12191555"/>
                <a:gd name="connsiteY41" fmla="*/ 49974 h 444563"/>
                <a:gd name="connsiteX42" fmla="*/ 0 w 12191555"/>
                <a:gd name="connsiteY42" fmla="*/ 268669 h 444563"/>
                <a:gd name="connsiteX43" fmla="*/ 530606 w 12191555"/>
                <a:gd name="connsiteY43" fmla="*/ 293243 h 444563"/>
                <a:gd name="connsiteX44" fmla="*/ 938149 w 12191555"/>
                <a:gd name="connsiteY44" fmla="*/ 444564 h 444563"/>
                <a:gd name="connsiteX45" fmla="*/ 1345692 w 12191555"/>
                <a:gd name="connsiteY45" fmla="*/ 293243 h 444563"/>
                <a:gd name="connsiteX46" fmla="*/ 1905445 w 12191555"/>
                <a:gd name="connsiteY46" fmla="*/ 293243 h 444563"/>
                <a:gd name="connsiteX47" fmla="*/ 2312988 w 12191555"/>
                <a:gd name="connsiteY47" fmla="*/ 444564 h 444563"/>
                <a:gd name="connsiteX48" fmla="*/ 2720531 w 12191555"/>
                <a:gd name="connsiteY48" fmla="*/ 293243 h 444563"/>
                <a:gd name="connsiteX49" fmla="*/ 3280283 w 12191555"/>
                <a:gd name="connsiteY49" fmla="*/ 293243 h 444563"/>
                <a:gd name="connsiteX50" fmla="*/ 3687826 w 12191555"/>
                <a:gd name="connsiteY50" fmla="*/ 444564 h 444563"/>
                <a:gd name="connsiteX51" fmla="*/ 4095369 w 12191555"/>
                <a:gd name="connsiteY51" fmla="*/ 293243 h 444563"/>
                <a:gd name="connsiteX52" fmla="*/ 4096068 w 12191555"/>
                <a:gd name="connsiteY52" fmla="*/ 292608 h 444563"/>
                <a:gd name="connsiteX53" fmla="*/ 4096068 w 12191555"/>
                <a:gd name="connsiteY53" fmla="*/ 292608 h 444563"/>
                <a:gd name="connsiteX54" fmla="*/ 4108514 w 12191555"/>
                <a:gd name="connsiteY54" fmla="*/ 281305 h 444563"/>
                <a:gd name="connsiteX55" fmla="*/ 4133977 w 12191555"/>
                <a:gd name="connsiteY55" fmla="*/ 261938 h 444563"/>
                <a:gd name="connsiteX56" fmla="*/ 4138168 w 12191555"/>
                <a:gd name="connsiteY56" fmla="*/ 259016 h 444563"/>
                <a:gd name="connsiteX57" fmla="*/ 4161282 w 12191555"/>
                <a:gd name="connsiteY57" fmla="*/ 245237 h 444563"/>
                <a:gd name="connsiteX58" fmla="*/ 4173792 w 12191555"/>
                <a:gd name="connsiteY58" fmla="*/ 238697 h 444563"/>
                <a:gd name="connsiteX59" fmla="*/ 4191000 w 12191555"/>
                <a:gd name="connsiteY59" fmla="*/ 230696 h 444563"/>
                <a:gd name="connsiteX60" fmla="*/ 4214749 w 12191555"/>
                <a:gd name="connsiteY60" fmla="*/ 221234 h 444563"/>
                <a:gd name="connsiteX61" fmla="*/ 4222877 w 12191555"/>
                <a:gd name="connsiteY61" fmla="*/ 218313 h 444563"/>
                <a:gd name="connsiteX62" fmla="*/ 4654931 w 12191555"/>
                <a:gd name="connsiteY62" fmla="*/ 293243 h 444563"/>
                <a:gd name="connsiteX63" fmla="*/ 5062474 w 12191555"/>
                <a:gd name="connsiteY63" fmla="*/ 444564 h 444563"/>
                <a:gd name="connsiteX64" fmla="*/ 5431155 w 12191555"/>
                <a:gd name="connsiteY64" fmla="*/ 326961 h 444563"/>
                <a:gd name="connsiteX65" fmla="*/ 5470779 w 12191555"/>
                <a:gd name="connsiteY65" fmla="*/ 292672 h 444563"/>
                <a:gd name="connsiteX66" fmla="*/ 5497322 w 12191555"/>
                <a:gd name="connsiteY66" fmla="*/ 269939 h 444563"/>
                <a:gd name="connsiteX67" fmla="*/ 6029706 w 12191555"/>
                <a:gd name="connsiteY67" fmla="*/ 293243 h 444563"/>
                <a:gd name="connsiteX68" fmla="*/ 6437249 w 12191555"/>
                <a:gd name="connsiteY68" fmla="*/ 444564 h 444563"/>
                <a:gd name="connsiteX69" fmla="*/ 6805930 w 12191555"/>
                <a:gd name="connsiteY69" fmla="*/ 326961 h 444563"/>
                <a:gd name="connsiteX70" fmla="*/ 6845618 w 12191555"/>
                <a:gd name="connsiteY70" fmla="*/ 292608 h 444563"/>
                <a:gd name="connsiteX71" fmla="*/ 7405370 w 12191555"/>
                <a:gd name="connsiteY71" fmla="*/ 292608 h 444563"/>
                <a:gd name="connsiteX72" fmla="*/ 7812913 w 12191555"/>
                <a:gd name="connsiteY72" fmla="*/ 443928 h 444563"/>
                <a:gd name="connsiteX73" fmla="*/ 8220456 w 12191555"/>
                <a:gd name="connsiteY73" fmla="*/ 292608 h 444563"/>
                <a:gd name="connsiteX74" fmla="*/ 8780209 w 12191555"/>
                <a:gd name="connsiteY74" fmla="*/ 292608 h 444563"/>
                <a:gd name="connsiteX75" fmla="*/ 9187751 w 12191555"/>
                <a:gd name="connsiteY75" fmla="*/ 443928 h 444563"/>
                <a:gd name="connsiteX76" fmla="*/ 9595295 w 12191555"/>
                <a:gd name="connsiteY76" fmla="*/ 292608 h 444563"/>
                <a:gd name="connsiteX77" fmla="*/ 10155047 w 12191555"/>
                <a:gd name="connsiteY77" fmla="*/ 292608 h 444563"/>
                <a:gd name="connsiteX78" fmla="*/ 10562590 w 12191555"/>
                <a:gd name="connsiteY78" fmla="*/ 443928 h 444563"/>
                <a:gd name="connsiteX79" fmla="*/ 10970133 w 12191555"/>
                <a:gd name="connsiteY79" fmla="*/ 292608 h 444563"/>
                <a:gd name="connsiteX80" fmla="*/ 11529886 w 12191555"/>
                <a:gd name="connsiteY80" fmla="*/ 292608 h 444563"/>
                <a:gd name="connsiteX81" fmla="*/ 11937428 w 12191555"/>
                <a:gd name="connsiteY81" fmla="*/ 443928 h 444563"/>
                <a:gd name="connsiteX82" fmla="*/ 12191555 w 12191555"/>
                <a:gd name="connsiteY82" fmla="*/ 393255 h 444563"/>
                <a:gd name="connsiteX83" fmla="*/ 12191555 w 12191555"/>
                <a:gd name="connsiteY83" fmla="*/ 173418 h 444563"/>
                <a:gd name="connsiteX84" fmla="*/ 11657521 w 12191555"/>
                <a:gd name="connsiteY84" fmla="*/ 151384 h 44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12191555" h="444563">
                  <a:moveTo>
                    <a:pt x="11657521" y="151321"/>
                  </a:moveTo>
                  <a:cubicBezTo>
                    <a:pt x="11558461" y="55118"/>
                    <a:pt x="11409934" y="0"/>
                    <a:pt x="11249977" y="0"/>
                  </a:cubicBezTo>
                  <a:cubicBezTo>
                    <a:pt x="11090021" y="0"/>
                    <a:pt x="10941495" y="55182"/>
                    <a:pt x="10842435" y="151321"/>
                  </a:cubicBezTo>
                  <a:cubicBezTo>
                    <a:pt x="10706417" y="283401"/>
                    <a:pt x="10418699" y="283401"/>
                    <a:pt x="10282682" y="151321"/>
                  </a:cubicBezTo>
                  <a:cubicBezTo>
                    <a:pt x="10183622" y="55118"/>
                    <a:pt x="10035096" y="0"/>
                    <a:pt x="9875139" y="0"/>
                  </a:cubicBezTo>
                  <a:cubicBezTo>
                    <a:pt x="9715183" y="0"/>
                    <a:pt x="9566592" y="55182"/>
                    <a:pt x="9467596" y="151321"/>
                  </a:cubicBezTo>
                  <a:cubicBezTo>
                    <a:pt x="9331579" y="283401"/>
                    <a:pt x="9043861" y="283401"/>
                    <a:pt x="8907844" y="151321"/>
                  </a:cubicBezTo>
                  <a:cubicBezTo>
                    <a:pt x="8808784" y="55118"/>
                    <a:pt x="8660257" y="0"/>
                    <a:pt x="8500300" y="0"/>
                  </a:cubicBezTo>
                  <a:cubicBezTo>
                    <a:pt x="8340344" y="0"/>
                    <a:pt x="8191754" y="55182"/>
                    <a:pt x="8092758" y="151321"/>
                  </a:cubicBezTo>
                  <a:cubicBezTo>
                    <a:pt x="7956741" y="283401"/>
                    <a:pt x="7669022" y="283401"/>
                    <a:pt x="7533005" y="151321"/>
                  </a:cubicBezTo>
                  <a:cubicBezTo>
                    <a:pt x="7433945" y="55118"/>
                    <a:pt x="7285419" y="0"/>
                    <a:pt x="7125462" y="0"/>
                  </a:cubicBezTo>
                  <a:cubicBezTo>
                    <a:pt x="6965506" y="0"/>
                    <a:pt x="6816916" y="55182"/>
                    <a:pt x="6717919" y="151321"/>
                  </a:cubicBezTo>
                  <a:cubicBezTo>
                    <a:pt x="6717665" y="151574"/>
                    <a:pt x="6717412" y="151765"/>
                    <a:pt x="6717221" y="151955"/>
                  </a:cubicBezTo>
                  <a:lnTo>
                    <a:pt x="6717221" y="151955"/>
                  </a:lnTo>
                  <a:cubicBezTo>
                    <a:pt x="6708902" y="159957"/>
                    <a:pt x="6700012" y="167513"/>
                    <a:pt x="6690678" y="174625"/>
                  </a:cubicBezTo>
                  <a:cubicBezTo>
                    <a:pt x="6546469" y="282892"/>
                    <a:pt x="6285738" y="275082"/>
                    <a:pt x="6158294" y="151321"/>
                  </a:cubicBezTo>
                  <a:cubicBezTo>
                    <a:pt x="6059234" y="55118"/>
                    <a:pt x="5910707" y="0"/>
                    <a:pt x="5750751" y="0"/>
                  </a:cubicBezTo>
                  <a:cubicBezTo>
                    <a:pt x="5610543" y="0"/>
                    <a:pt x="5479098" y="42354"/>
                    <a:pt x="5382133" y="117602"/>
                  </a:cubicBezTo>
                  <a:cubicBezTo>
                    <a:pt x="5368163" y="128397"/>
                    <a:pt x="5354892" y="139827"/>
                    <a:pt x="5342446" y="151955"/>
                  </a:cubicBezTo>
                  <a:cubicBezTo>
                    <a:pt x="5334127" y="160020"/>
                    <a:pt x="5325237" y="167577"/>
                    <a:pt x="5315903" y="174689"/>
                  </a:cubicBezTo>
                  <a:cubicBezTo>
                    <a:pt x="5171694" y="282956"/>
                    <a:pt x="4910963" y="275209"/>
                    <a:pt x="4783519" y="151384"/>
                  </a:cubicBezTo>
                  <a:cubicBezTo>
                    <a:pt x="4684459" y="55182"/>
                    <a:pt x="4535932" y="64"/>
                    <a:pt x="4375976" y="64"/>
                  </a:cubicBezTo>
                  <a:cubicBezTo>
                    <a:pt x="4256215" y="64"/>
                    <a:pt x="4142931" y="31115"/>
                    <a:pt x="4051935" y="86995"/>
                  </a:cubicBezTo>
                  <a:cubicBezTo>
                    <a:pt x="4050792" y="87693"/>
                    <a:pt x="4049713" y="88392"/>
                    <a:pt x="4048570" y="89091"/>
                  </a:cubicBezTo>
                  <a:cubicBezTo>
                    <a:pt x="4042664" y="92773"/>
                    <a:pt x="4036886" y="96584"/>
                    <a:pt x="4031171" y="100457"/>
                  </a:cubicBezTo>
                  <a:cubicBezTo>
                    <a:pt x="4028948" y="101981"/>
                    <a:pt x="4026789" y="103505"/>
                    <a:pt x="4024567" y="105029"/>
                  </a:cubicBezTo>
                  <a:cubicBezTo>
                    <a:pt x="4020121" y="108204"/>
                    <a:pt x="4015740" y="111379"/>
                    <a:pt x="4011422" y="114681"/>
                  </a:cubicBezTo>
                  <a:cubicBezTo>
                    <a:pt x="4008247" y="117094"/>
                    <a:pt x="4005136" y="119507"/>
                    <a:pt x="4002024" y="121984"/>
                  </a:cubicBezTo>
                  <a:cubicBezTo>
                    <a:pt x="3998913" y="124523"/>
                    <a:pt x="3995801" y="127064"/>
                    <a:pt x="3992690" y="129603"/>
                  </a:cubicBezTo>
                  <a:cubicBezTo>
                    <a:pt x="3988689" y="132969"/>
                    <a:pt x="3984752" y="136334"/>
                    <a:pt x="3980942" y="139827"/>
                  </a:cubicBezTo>
                  <a:cubicBezTo>
                    <a:pt x="3979926" y="140716"/>
                    <a:pt x="3978910" y="141541"/>
                    <a:pt x="3977894" y="142494"/>
                  </a:cubicBezTo>
                  <a:cubicBezTo>
                    <a:pt x="3975989" y="144272"/>
                    <a:pt x="3974148" y="146050"/>
                    <a:pt x="3972243" y="147828"/>
                  </a:cubicBezTo>
                  <a:cubicBezTo>
                    <a:pt x="3970719" y="149289"/>
                    <a:pt x="3969131" y="150622"/>
                    <a:pt x="3967671" y="152019"/>
                  </a:cubicBezTo>
                  <a:cubicBezTo>
                    <a:pt x="3831654" y="284099"/>
                    <a:pt x="3543935" y="284099"/>
                    <a:pt x="3407918" y="152019"/>
                  </a:cubicBezTo>
                  <a:cubicBezTo>
                    <a:pt x="3308858" y="55816"/>
                    <a:pt x="3160332" y="698"/>
                    <a:pt x="3000375" y="698"/>
                  </a:cubicBezTo>
                  <a:cubicBezTo>
                    <a:pt x="2840419" y="698"/>
                    <a:pt x="2691829" y="55880"/>
                    <a:pt x="2592832" y="152019"/>
                  </a:cubicBezTo>
                  <a:cubicBezTo>
                    <a:pt x="2456815" y="284099"/>
                    <a:pt x="2169097" y="284099"/>
                    <a:pt x="2033080" y="152019"/>
                  </a:cubicBezTo>
                  <a:cubicBezTo>
                    <a:pt x="1934020" y="55816"/>
                    <a:pt x="1785493" y="698"/>
                    <a:pt x="1625537" y="698"/>
                  </a:cubicBezTo>
                  <a:cubicBezTo>
                    <a:pt x="1465580" y="698"/>
                    <a:pt x="1316990" y="55880"/>
                    <a:pt x="1217994" y="152019"/>
                  </a:cubicBezTo>
                  <a:cubicBezTo>
                    <a:pt x="1081977" y="284099"/>
                    <a:pt x="794258" y="284099"/>
                    <a:pt x="658241" y="152019"/>
                  </a:cubicBezTo>
                  <a:cubicBezTo>
                    <a:pt x="559181" y="55816"/>
                    <a:pt x="410655" y="698"/>
                    <a:pt x="250698" y="698"/>
                  </a:cubicBezTo>
                  <a:cubicBezTo>
                    <a:pt x="161354" y="698"/>
                    <a:pt x="75565" y="17971"/>
                    <a:pt x="0" y="49974"/>
                  </a:cubicBezTo>
                  <a:lnTo>
                    <a:pt x="0" y="268669"/>
                  </a:lnTo>
                  <a:cubicBezTo>
                    <a:pt x="144526" y="161798"/>
                    <a:pt x="403606" y="169926"/>
                    <a:pt x="530606" y="293243"/>
                  </a:cubicBezTo>
                  <a:cubicBezTo>
                    <a:pt x="629603" y="389446"/>
                    <a:pt x="778193" y="444564"/>
                    <a:pt x="938149" y="444564"/>
                  </a:cubicBezTo>
                  <a:cubicBezTo>
                    <a:pt x="1098106" y="444564"/>
                    <a:pt x="1246696" y="389382"/>
                    <a:pt x="1345692" y="293243"/>
                  </a:cubicBezTo>
                  <a:cubicBezTo>
                    <a:pt x="1481709" y="161163"/>
                    <a:pt x="1769428" y="161163"/>
                    <a:pt x="1905445" y="293243"/>
                  </a:cubicBezTo>
                  <a:cubicBezTo>
                    <a:pt x="2004441" y="389446"/>
                    <a:pt x="2153031" y="444564"/>
                    <a:pt x="2312988" y="444564"/>
                  </a:cubicBezTo>
                  <a:cubicBezTo>
                    <a:pt x="2472944" y="444564"/>
                    <a:pt x="2621534" y="389382"/>
                    <a:pt x="2720531" y="293243"/>
                  </a:cubicBezTo>
                  <a:cubicBezTo>
                    <a:pt x="2856548" y="161163"/>
                    <a:pt x="3144266" y="161163"/>
                    <a:pt x="3280283" y="293243"/>
                  </a:cubicBezTo>
                  <a:cubicBezTo>
                    <a:pt x="3379280" y="389446"/>
                    <a:pt x="3527870" y="444564"/>
                    <a:pt x="3687826" y="444564"/>
                  </a:cubicBezTo>
                  <a:cubicBezTo>
                    <a:pt x="3847783" y="444564"/>
                    <a:pt x="3996373" y="389382"/>
                    <a:pt x="4095369" y="293243"/>
                  </a:cubicBezTo>
                  <a:cubicBezTo>
                    <a:pt x="4095623" y="292989"/>
                    <a:pt x="4095877" y="292798"/>
                    <a:pt x="4096068" y="292608"/>
                  </a:cubicBezTo>
                  <a:lnTo>
                    <a:pt x="4096068" y="292608"/>
                  </a:lnTo>
                  <a:cubicBezTo>
                    <a:pt x="4100068" y="288734"/>
                    <a:pt x="4104259" y="284988"/>
                    <a:pt x="4108514" y="281305"/>
                  </a:cubicBezTo>
                  <a:cubicBezTo>
                    <a:pt x="4116578" y="274384"/>
                    <a:pt x="4125151" y="268034"/>
                    <a:pt x="4133977" y="261938"/>
                  </a:cubicBezTo>
                  <a:cubicBezTo>
                    <a:pt x="4135374" y="260985"/>
                    <a:pt x="4136771" y="259969"/>
                    <a:pt x="4138168" y="259016"/>
                  </a:cubicBezTo>
                  <a:cubicBezTo>
                    <a:pt x="4145598" y="254127"/>
                    <a:pt x="4153345" y="249618"/>
                    <a:pt x="4161282" y="245237"/>
                  </a:cubicBezTo>
                  <a:cubicBezTo>
                    <a:pt x="4165409" y="243015"/>
                    <a:pt x="4169537" y="240792"/>
                    <a:pt x="4173792" y="238697"/>
                  </a:cubicBezTo>
                  <a:cubicBezTo>
                    <a:pt x="4179443" y="235903"/>
                    <a:pt x="4185221" y="233235"/>
                    <a:pt x="4191000" y="230696"/>
                  </a:cubicBezTo>
                  <a:cubicBezTo>
                    <a:pt x="4198747" y="227330"/>
                    <a:pt x="4206685" y="224155"/>
                    <a:pt x="4214749" y="221234"/>
                  </a:cubicBezTo>
                  <a:cubicBezTo>
                    <a:pt x="4217480" y="220282"/>
                    <a:pt x="4220147" y="219266"/>
                    <a:pt x="4222877" y="218313"/>
                  </a:cubicBezTo>
                  <a:cubicBezTo>
                    <a:pt x="4367276" y="169672"/>
                    <a:pt x="4553395" y="194628"/>
                    <a:pt x="4654931" y="293243"/>
                  </a:cubicBezTo>
                  <a:cubicBezTo>
                    <a:pt x="4753928" y="389446"/>
                    <a:pt x="4902518" y="444564"/>
                    <a:pt x="5062474" y="444564"/>
                  </a:cubicBezTo>
                  <a:cubicBezTo>
                    <a:pt x="5202682" y="444564"/>
                    <a:pt x="5334127" y="402146"/>
                    <a:pt x="5431155" y="326961"/>
                  </a:cubicBezTo>
                  <a:cubicBezTo>
                    <a:pt x="5445125" y="316166"/>
                    <a:pt x="5458333" y="304736"/>
                    <a:pt x="5470779" y="292672"/>
                  </a:cubicBezTo>
                  <a:cubicBezTo>
                    <a:pt x="5479098" y="284607"/>
                    <a:pt x="5487988" y="277051"/>
                    <a:pt x="5497322" y="269939"/>
                  </a:cubicBezTo>
                  <a:cubicBezTo>
                    <a:pt x="5641531" y="161671"/>
                    <a:pt x="5902262" y="169418"/>
                    <a:pt x="6029706" y="293243"/>
                  </a:cubicBezTo>
                  <a:cubicBezTo>
                    <a:pt x="6128703" y="389446"/>
                    <a:pt x="6277293" y="444564"/>
                    <a:pt x="6437249" y="444564"/>
                  </a:cubicBezTo>
                  <a:cubicBezTo>
                    <a:pt x="6577457" y="444564"/>
                    <a:pt x="6708902" y="402209"/>
                    <a:pt x="6805930" y="326961"/>
                  </a:cubicBezTo>
                  <a:cubicBezTo>
                    <a:pt x="6819900" y="316166"/>
                    <a:pt x="6833108" y="304736"/>
                    <a:pt x="6845618" y="292608"/>
                  </a:cubicBezTo>
                  <a:cubicBezTo>
                    <a:pt x="6981635" y="160528"/>
                    <a:pt x="7269353" y="160528"/>
                    <a:pt x="7405370" y="292608"/>
                  </a:cubicBezTo>
                  <a:cubicBezTo>
                    <a:pt x="7504367" y="388810"/>
                    <a:pt x="7652957" y="443928"/>
                    <a:pt x="7812913" y="443928"/>
                  </a:cubicBezTo>
                  <a:cubicBezTo>
                    <a:pt x="7972870" y="443928"/>
                    <a:pt x="8121460" y="388747"/>
                    <a:pt x="8220456" y="292608"/>
                  </a:cubicBezTo>
                  <a:cubicBezTo>
                    <a:pt x="8356474" y="160528"/>
                    <a:pt x="8644191" y="160528"/>
                    <a:pt x="8780209" y="292608"/>
                  </a:cubicBezTo>
                  <a:cubicBezTo>
                    <a:pt x="8879205" y="388810"/>
                    <a:pt x="9027795" y="443928"/>
                    <a:pt x="9187751" y="443928"/>
                  </a:cubicBezTo>
                  <a:cubicBezTo>
                    <a:pt x="9347708" y="443928"/>
                    <a:pt x="9496298" y="388747"/>
                    <a:pt x="9595295" y="292608"/>
                  </a:cubicBezTo>
                  <a:cubicBezTo>
                    <a:pt x="9731312" y="160528"/>
                    <a:pt x="10019030" y="160528"/>
                    <a:pt x="10155047" y="292608"/>
                  </a:cubicBezTo>
                  <a:cubicBezTo>
                    <a:pt x="10254044" y="388810"/>
                    <a:pt x="10402634" y="443928"/>
                    <a:pt x="10562590" y="443928"/>
                  </a:cubicBezTo>
                  <a:cubicBezTo>
                    <a:pt x="10722547" y="443928"/>
                    <a:pt x="10871137" y="388747"/>
                    <a:pt x="10970133" y="292608"/>
                  </a:cubicBezTo>
                  <a:cubicBezTo>
                    <a:pt x="11106150" y="160528"/>
                    <a:pt x="11393869" y="160528"/>
                    <a:pt x="11529886" y="292608"/>
                  </a:cubicBezTo>
                  <a:cubicBezTo>
                    <a:pt x="11628882" y="388810"/>
                    <a:pt x="11777472" y="443928"/>
                    <a:pt x="11937428" y="443928"/>
                  </a:cubicBezTo>
                  <a:cubicBezTo>
                    <a:pt x="12028170" y="443928"/>
                    <a:pt x="12115165" y="426148"/>
                    <a:pt x="12191555" y="393255"/>
                  </a:cubicBezTo>
                  <a:lnTo>
                    <a:pt x="12191555" y="173418"/>
                  </a:lnTo>
                  <a:cubicBezTo>
                    <a:pt x="12047728" y="282956"/>
                    <a:pt x="11785473" y="275653"/>
                    <a:pt x="11657521" y="151384"/>
                  </a:cubicBez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149737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ACFF115-06F5-208F-573A-41748D6DB3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671888"/>
            <a:ext cx="2327276" cy="1600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D957DD12-96D0-046C-EE18-F587832B8B9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36006" y="3671888"/>
            <a:ext cx="2057400" cy="1600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017DA5C2-2468-EB4E-E777-B08F2D45DCE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00549" y="3671888"/>
            <a:ext cx="2057400" cy="1600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61BE6618-39F4-200E-A5C2-C75BE16BACD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65093" y="3671888"/>
            <a:ext cx="1828802" cy="1600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EAF07E13-8079-6096-3909-164561D8A88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19778" y="3671888"/>
            <a:ext cx="2224397" cy="1600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1" name="Picture Placeholder 11">
            <a:extLst>
              <a:ext uri="{FF2B5EF4-FFF2-40B4-BE49-F238E27FC236}">
                <a16:creationId xmlns:a16="http://schemas.microsoft.com/office/drawing/2014/main" id="{ABCA7112-8785-B1FA-4948-2CF98125953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48629" y="3671888"/>
            <a:ext cx="1643372" cy="1600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7B77ACB-5B9A-3665-E7A6-A52F31C70F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7E38E8-3606-5AB2-DD03-7284EC808F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377636"/>
            <a:ext cx="10117667" cy="2387600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BF3A0B-D8A1-F842-EA95-3A6A6C2BEC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2857311"/>
            <a:ext cx="10117667" cy="103028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FD1C235-E4E7-AB0C-D8BA-6FCB6059981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69935" y="5528602"/>
            <a:ext cx="2316386" cy="98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032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743" y="1733054"/>
            <a:ext cx="5030586" cy="43513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F54C8F-19F8-EC41-8B16-DCD9FEA7B8D4}"/>
              </a:ext>
            </a:extLst>
          </p:cNvPr>
          <p:cNvSpPr/>
          <p:nvPr userDrawn="1"/>
        </p:nvSpPr>
        <p:spPr>
          <a:xfrm flipH="1">
            <a:off x="0" y="609102"/>
            <a:ext cx="82550" cy="479666"/>
          </a:xfrm>
          <a:prstGeom prst="rect">
            <a:avLst/>
          </a:prstGeom>
          <a:solidFill>
            <a:srgbClr val="162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roxima Nova Regular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D3FB06-F907-954D-8F8F-A755A6BA6A92}"/>
              </a:ext>
            </a:extLst>
          </p:cNvPr>
          <p:cNvSpPr txBox="1"/>
          <p:nvPr userDrawn="1"/>
        </p:nvSpPr>
        <p:spPr>
          <a:xfrm>
            <a:off x="8514412" y="6452576"/>
            <a:ext cx="345128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GLOUCESTER MARINE GENOMIC INSTITUTE  |   </a:t>
            </a:r>
            <a:fld id="{69F9E463-1AB6-6E47-983B-8C50364276FF}" type="slidenum">
              <a:rPr lang="en-US" sz="800" b="1" i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71635A2-E360-BF49-890B-51384E765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162" y="574973"/>
            <a:ext cx="6840582" cy="6215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B1F5A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EB0FB93-2438-2F4C-BDD5-9ED022589A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66013" y="0"/>
            <a:ext cx="4725987" cy="6303981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53A76B-8614-AA46-ADBE-A2F96FBB267D}"/>
              </a:ext>
            </a:extLst>
          </p:cNvPr>
          <p:cNvSpPr/>
          <p:nvPr userDrawn="1"/>
        </p:nvSpPr>
        <p:spPr>
          <a:xfrm flipH="1">
            <a:off x="0" y="6303818"/>
            <a:ext cx="12192000" cy="554182"/>
          </a:xfrm>
          <a:prstGeom prst="rect">
            <a:avLst/>
          </a:prstGeom>
          <a:solidFill>
            <a:srgbClr val="152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roxima Nova Regular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BD5D5-7765-0142-96A0-6F6A8912E358}"/>
              </a:ext>
            </a:extLst>
          </p:cNvPr>
          <p:cNvSpPr txBox="1"/>
          <p:nvPr userDrawn="1"/>
        </p:nvSpPr>
        <p:spPr>
          <a:xfrm>
            <a:off x="8514412" y="6452575"/>
            <a:ext cx="345128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GLOUCESTER MARINE GENOMICS INSTITUTE  |   </a:t>
            </a:r>
            <a:fld id="{69F9E463-1AB6-6E47-983B-8C50364276FF}" type="slidenum">
              <a:rPr lang="en-US" sz="800" b="1" i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5053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ACFF115-06F5-208F-573A-41748D6DB3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671888"/>
            <a:ext cx="2327276" cy="1600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D957DD12-96D0-046C-EE18-F587832B8B9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36006" y="3671888"/>
            <a:ext cx="2057400" cy="1600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017DA5C2-2468-EB4E-E777-B08F2D45DCE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00549" y="3671888"/>
            <a:ext cx="2057400" cy="1600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61BE6618-39F4-200E-A5C2-C75BE16BACD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65093" y="3671888"/>
            <a:ext cx="1828802" cy="1600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EAF07E13-8079-6096-3909-164561D8A88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19778" y="3671888"/>
            <a:ext cx="2224397" cy="1600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1" name="Picture Placeholder 11">
            <a:extLst>
              <a:ext uri="{FF2B5EF4-FFF2-40B4-BE49-F238E27FC236}">
                <a16:creationId xmlns:a16="http://schemas.microsoft.com/office/drawing/2014/main" id="{ABCA7112-8785-B1FA-4948-2CF98125953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48629" y="3671888"/>
            <a:ext cx="1643372" cy="1600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7B77ACB-5B9A-3665-E7A6-A52F31C70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7E38E8-3606-5AB2-DD03-7284EC808F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377636"/>
            <a:ext cx="10117667" cy="2387600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BF3A0B-D8A1-F842-EA95-3A6A6C2BEC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2857311"/>
            <a:ext cx="10117667" cy="103028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FD1C235-E4E7-AB0C-D8BA-6FCB6059981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69935" y="5528602"/>
            <a:ext cx="2316386" cy="98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671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72747E29-A6CB-2581-1F0A-835D0E7D2AF2}"/>
              </a:ext>
            </a:extLst>
          </p:cNvPr>
          <p:cNvSpPr/>
          <p:nvPr/>
        </p:nvSpPr>
        <p:spPr>
          <a:xfrm>
            <a:off x="0" y="0"/>
            <a:ext cx="12192000" cy="5130800"/>
          </a:xfrm>
          <a:custGeom>
            <a:avLst/>
            <a:gdLst>
              <a:gd name="connsiteX0" fmla="*/ 0 w 12192000"/>
              <a:gd name="connsiteY0" fmla="*/ 0 h 5130800"/>
              <a:gd name="connsiteX1" fmla="*/ 0 w 12192000"/>
              <a:gd name="connsiteY1" fmla="*/ 4887341 h 5130800"/>
              <a:gd name="connsiteX2" fmla="*/ 0 w 12192000"/>
              <a:gd name="connsiteY2" fmla="*/ 5130800 h 5130800"/>
              <a:gd name="connsiteX3" fmla="*/ 12192000 w 12192000"/>
              <a:gd name="connsiteY3" fmla="*/ 5130800 h 5130800"/>
              <a:gd name="connsiteX4" fmla="*/ 12192000 w 12192000"/>
              <a:gd name="connsiteY4" fmla="*/ 0 h 5130800"/>
              <a:gd name="connsiteX5" fmla="*/ 0 w 12192000"/>
              <a:gd name="connsiteY5" fmla="*/ 0 h 513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130800">
                <a:moveTo>
                  <a:pt x="0" y="0"/>
                </a:moveTo>
                <a:lnTo>
                  <a:pt x="0" y="4887341"/>
                </a:lnTo>
                <a:lnTo>
                  <a:pt x="0" y="5130800"/>
                </a:lnTo>
                <a:lnTo>
                  <a:pt x="12192000" y="5130800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16285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7D03F81A-367F-3203-C772-CFE1AB4980F5}"/>
              </a:ext>
            </a:extLst>
          </p:cNvPr>
          <p:cNvSpPr/>
          <p:nvPr/>
        </p:nvSpPr>
        <p:spPr>
          <a:xfrm>
            <a:off x="444" y="5044884"/>
            <a:ext cx="12191999" cy="1813242"/>
          </a:xfrm>
          <a:custGeom>
            <a:avLst/>
            <a:gdLst>
              <a:gd name="connsiteX0" fmla="*/ 12191555 w 12191999"/>
              <a:gd name="connsiteY0" fmla="*/ 199707 h 1813242"/>
              <a:gd name="connsiteX1" fmla="*/ 11937428 w 12191999"/>
              <a:gd name="connsiteY1" fmla="*/ 250381 h 1813242"/>
              <a:gd name="connsiteX2" fmla="*/ 11529886 w 12191999"/>
              <a:gd name="connsiteY2" fmla="*/ 99060 h 1813242"/>
              <a:gd name="connsiteX3" fmla="*/ 10970133 w 12191999"/>
              <a:gd name="connsiteY3" fmla="*/ 99060 h 1813242"/>
              <a:gd name="connsiteX4" fmla="*/ 10562590 w 12191999"/>
              <a:gd name="connsiteY4" fmla="*/ 250381 h 1813242"/>
              <a:gd name="connsiteX5" fmla="*/ 10155047 w 12191999"/>
              <a:gd name="connsiteY5" fmla="*/ 99060 h 1813242"/>
              <a:gd name="connsiteX6" fmla="*/ 9595295 w 12191999"/>
              <a:gd name="connsiteY6" fmla="*/ 99060 h 1813242"/>
              <a:gd name="connsiteX7" fmla="*/ 9187751 w 12191999"/>
              <a:gd name="connsiteY7" fmla="*/ 250381 h 1813242"/>
              <a:gd name="connsiteX8" fmla="*/ 8780209 w 12191999"/>
              <a:gd name="connsiteY8" fmla="*/ 99060 h 1813242"/>
              <a:gd name="connsiteX9" fmla="*/ 8220456 w 12191999"/>
              <a:gd name="connsiteY9" fmla="*/ 99060 h 1813242"/>
              <a:gd name="connsiteX10" fmla="*/ 7812913 w 12191999"/>
              <a:gd name="connsiteY10" fmla="*/ 250381 h 1813242"/>
              <a:gd name="connsiteX11" fmla="*/ 7405370 w 12191999"/>
              <a:gd name="connsiteY11" fmla="*/ 99060 h 1813242"/>
              <a:gd name="connsiteX12" fmla="*/ 6845618 w 12191999"/>
              <a:gd name="connsiteY12" fmla="*/ 99060 h 1813242"/>
              <a:gd name="connsiteX13" fmla="*/ 6805930 w 12191999"/>
              <a:gd name="connsiteY13" fmla="*/ 133413 h 1813242"/>
              <a:gd name="connsiteX14" fmla="*/ 6437249 w 12191999"/>
              <a:gd name="connsiteY14" fmla="*/ 251015 h 1813242"/>
              <a:gd name="connsiteX15" fmla="*/ 6029706 w 12191999"/>
              <a:gd name="connsiteY15" fmla="*/ 99695 h 1813242"/>
              <a:gd name="connsiteX16" fmla="*/ 5497322 w 12191999"/>
              <a:gd name="connsiteY16" fmla="*/ 76390 h 1813242"/>
              <a:gd name="connsiteX17" fmla="*/ 5470779 w 12191999"/>
              <a:gd name="connsiteY17" fmla="*/ 99124 h 1813242"/>
              <a:gd name="connsiteX18" fmla="*/ 5431155 w 12191999"/>
              <a:gd name="connsiteY18" fmla="*/ 133413 h 1813242"/>
              <a:gd name="connsiteX19" fmla="*/ 5062474 w 12191999"/>
              <a:gd name="connsiteY19" fmla="*/ 251015 h 1813242"/>
              <a:gd name="connsiteX20" fmla="*/ 4654931 w 12191999"/>
              <a:gd name="connsiteY20" fmla="*/ 99695 h 1813242"/>
              <a:gd name="connsiteX21" fmla="*/ 4222877 w 12191999"/>
              <a:gd name="connsiteY21" fmla="*/ 24765 h 1813242"/>
              <a:gd name="connsiteX22" fmla="*/ 4214749 w 12191999"/>
              <a:gd name="connsiteY22" fmla="*/ 27686 h 1813242"/>
              <a:gd name="connsiteX23" fmla="*/ 4191000 w 12191999"/>
              <a:gd name="connsiteY23" fmla="*/ 37147 h 1813242"/>
              <a:gd name="connsiteX24" fmla="*/ 4173792 w 12191999"/>
              <a:gd name="connsiteY24" fmla="*/ 45149 h 1813242"/>
              <a:gd name="connsiteX25" fmla="*/ 4161282 w 12191999"/>
              <a:gd name="connsiteY25" fmla="*/ 51689 h 1813242"/>
              <a:gd name="connsiteX26" fmla="*/ 4138168 w 12191999"/>
              <a:gd name="connsiteY26" fmla="*/ 65469 h 1813242"/>
              <a:gd name="connsiteX27" fmla="*/ 4133977 w 12191999"/>
              <a:gd name="connsiteY27" fmla="*/ 68389 h 1813242"/>
              <a:gd name="connsiteX28" fmla="*/ 4108514 w 12191999"/>
              <a:gd name="connsiteY28" fmla="*/ 87757 h 1813242"/>
              <a:gd name="connsiteX29" fmla="*/ 4096068 w 12191999"/>
              <a:gd name="connsiteY29" fmla="*/ 99124 h 1813242"/>
              <a:gd name="connsiteX30" fmla="*/ 4096068 w 12191999"/>
              <a:gd name="connsiteY30" fmla="*/ 99124 h 1813242"/>
              <a:gd name="connsiteX31" fmla="*/ 4095369 w 12191999"/>
              <a:gd name="connsiteY31" fmla="*/ 99758 h 1813242"/>
              <a:gd name="connsiteX32" fmla="*/ 3687826 w 12191999"/>
              <a:gd name="connsiteY32" fmla="*/ 251079 h 1813242"/>
              <a:gd name="connsiteX33" fmla="*/ 3280283 w 12191999"/>
              <a:gd name="connsiteY33" fmla="*/ 99758 h 1813242"/>
              <a:gd name="connsiteX34" fmla="*/ 2720531 w 12191999"/>
              <a:gd name="connsiteY34" fmla="*/ 99758 h 1813242"/>
              <a:gd name="connsiteX35" fmla="*/ 2312988 w 12191999"/>
              <a:gd name="connsiteY35" fmla="*/ 251079 h 1813242"/>
              <a:gd name="connsiteX36" fmla="*/ 1905445 w 12191999"/>
              <a:gd name="connsiteY36" fmla="*/ 99758 h 1813242"/>
              <a:gd name="connsiteX37" fmla="*/ 1345692 w 12191999"/>
              <a:gd name="connsiteY37" fmla="*/ 99758 h 1813242"/>
              <a:gd name="connsiteX38" fmla="*/ 938149 w 12191999"/>
              <a:gd name="connsiteY38" fmla="*/ 251079 h 1813242"/>
              <a:gd name="connsiteX39" fmla="*/ 530606 w 12191999"/>
              <a:gd name="connsiteY39" fmla="*/ 99758 h 1813242"/>
              <a:gd name="connsiteX40" fmla="*/ 0 w 12191999"/>
              <a:gd name="connsiteY40" fmla="*/ 75184 h 1813242"/>
              <a:gd name="connsiteX41" fmla="*/ 0 w 12191999"/>
              <a:gd name="connsiteY41" fmla="*/ 1813243 h 1813242"/>
              <a:gd name="connsiteX42" fmla="*/ 12192000 w 12191999"/>
              <a:gd name="connsiteY42" fmla="*/ 1813243 h 1813242"/>
              <a:gd name="connsiteX43" fmla="*/ 12192000 w 12191999"/>
              <a:gd name="connsiteY43" fmla="*/ 199834 h 1813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2191999" h="1813242">
                <a:moveTo>
                  <a:pt x="12191555" y="199707"/>
                </a:moveTo>
                <a:cubicBezTo>
                  <a:pt x="12115165" y="232600"/>
                  <a:pt x="12028107" y="250381"/>
                  <a:pt x="11937428" y="250381"/>
                </a:cubicBezTo>
                <a:cubicBezTo>
                  <a:pt x="11777472" y="250381"/>
                  <a:pt x="11628882" y="195199"/>
                  <a:pt x="11529886" y="99060"/>
                </a:cubicBezTo>
                <a:cubicBezTo>
                  <a:pt x="11393869" y="-33020"/>
                  <a:pt x="11106150" y="-33020"/>
                  <a:pt x="10970133" y="99060"/>
                </a:cubicBezTo>
                <a:cubicBezTo>
                  <a:pt x="10871137" y="195262"/>
                  <a:pt x="10722547" y="250381"/>
                  <a:pt x="10562590" y="250381"/>
                </a:cubicBezTo>
                <a:cubicBezTo>
                  <a:pt x="10402634" y="250381"/>
                  <a:pt x="10254044" y="195199"/>
                  <a:pt x="10155047" y="99060"/>
                </a:cubicBezTo>
                <a:cubicBezTo>
                  <a:pt x="10019030" y="-33020"/>
                  <a:pt x="9731312" y="-33020"/>
                  <a:pt x="9595295" y="99060"/>
                </a:cubicBezTo>
                <a:cubicBezTo>
                  <a:pt x="9496298" y="195262"/>
                  <a:pt x="9347708" y="250381"/>
                  <a:pt x="9187751" y="250381"/>
                </a:cubicBezTo>
                <a:cubicBezTo>
                  <a:pt x="9027795" y="250381"/>
                  <a:pt x="8879205" y="195199"/>
                  <a:pt x="8780209" y="99060"/>
                </a:cubicBezTo>
                <a:cubicBezTo>
                  <a:pt x="8644191" y="-33020"/>
                  <a:pt x="8356474" y="-33020"/>
                  <a:pt x="8220456" y="99060"/>
                </a:cubicBezTo>
                <a:cubicBezTo>
                  <a:pt x="8121460" y="195262"/>
                  <a:pt x="7972870" y="250381"/>
                  <a:pt x="7812913" y="250381"/>
                </a:cubicBezTo>
                <a:cubicBezTo>
                  <a:pt x="7652957" y="250381"/>
                  <a:pt x="7504367" y="195199"/>
                  <a:pt x="7405370" y="99060"/>
                </a:cubicBezTo>
                <a:cubicBezTo>
                  <a:pt x="7269353" y="-33020"/>
                  <a:pt x="6981635" y="-33020"/>
                  <a:pt x="6845618" y="99060"/>
                </a:cubicBezTo>
                <a:cubicBezTo>
                  <a:pt x="6833172" y="111188"/>
                  <a:pt x="6819900" y="122619"/>
                  <a:pt x="6805930" y="133413"/>
                </a:cubicBezTo>
                <a:cubicBezTo>
                  <a:pt x="6708902" y="208661"/>
                  <a:pt x="6577521" y="251015"/>
                  <a:pt x="6437249" y="251015"/>
                </a:cubicBezTo>
                <a:cubicBezTo>
                  <a:pt x="6277293" y="251015"/>
                  <a:pt x="6128703" y="195834"/>
                  <a:pt x="6029706" y="99695"/>
                </a:cubicBezTo>
                <a:cubicBezTo>
                  <a:pt x="5902198" y="-24130"/>
                  <a:pt x="5641467" y="-31877"/>
                  <a:pt x="5497322" y="76390"/>
                </a:cubicBezTo>
                <a:cubicBezTo>
                  <a:pt x="5487924" y="83439"/>
                  <a:pt x="5479034" y="91059"/>
                  <a:pt x="5470779" y="99124"/>
                </a:cubicBezTo>
                <a:cubicBezTo>
                  <a:pt x="5458333" y="111252"/>
                  <a:pt x="5445062" y="122682"/>
                  <a:pt x="5431155" y="133413"/>
                </a:cubicBezTo>
                <a:cubicBezTo>
                  <a:pt x="5334127" y="208661"/>
                  <a:pt x="5202746" y="251015"/>
                  <a:pt x="5062474" y="251015"/>
                </a:cubicBezTo>
                <a:cubicBezTo>
                  <a:pt x="4902518" y="251015"/>
                  <a:pt x="4753928" y="195834"/>
                  <a:pt x="4654931" y="99695"/>
                </a:cubicBezTo>
                <a:cubicBezTo>
                  <a:pt x="4553395" y="1079"/>
                  <a:pt x="4367276" y="-23876"/>
                  <a:pt x="4222877" y="24765"/>
                </a:cubicBezTo>
                <a:cubicBezTo>
                  <a:pt x="4220147" y="25718"/>
                  <a:pt x="4217416" y="26670"/>
                  <a:pt x="4214749" y="27686"/>
                </a:cubicBezTo>
                <a:cubicBezTo>
                  <a:pt x="4206685" y="30607"/>
                  <a:pt x="4198747" y="33719"/>
                  <a:pt x="4191000" y="37147"/>
                </a:cubicBezTo>
                <a:cubicBezTo>
                  <a:pt x="4185158" y="39687"/>
                  <a:pt x="4179380" y="42354"/>
                  <a:pt x="4173792" y="45149"/>
                </a:cubicBezTo>
                <a:cubicBezTo>
                  <a:pt x="4169537" y="47244"/>
                  <a:pt x="4165409" y="49466"/>
                  <a:pt x="4161282" y="51689"/>
                </a:cubicBezTo>
                <a:cubicBezTo>
                  <a:pt x="4153408" y="56070"/>
                  <a:pt x="4145598" y="60579"/>
                  <a:pt x="4138168" y="65469"/>
                </a:cubicBezTo>
                <a:cubicBezTo>
                  <a:pt x="4136771" y="66421"/>
                  <a:pt x="4135374" y="67374"/>
                  <a:pt x="4133977" y="68389"/>
                </a:cubicBezTo>
                <a:cubicBezTo>
                  <a:pt x="4125087" y="74485"/>
                  <a:pt x="4116515" y="80835"/>
                  <a:pt x="4108514" y="87757"/>
                </a:cubicBezTo>
                <a:cubicBezTo>
                  <a:pt x="4104259" y="91440"/>
                  <a:pt x="4100068" y="95250"/>
                  <a:pt x="4096068" y="99124"/>
                </a:cubicBezTo>
                <a:lnTo>
                  <a:pt x="4096068" y="99124"/>
                </a:lnTo>
                <a:cubicBezTo>
                  <a:pt x="4096068" y="99124"/>
                  <a:pt x="4095559" y="99504"/>
                  <a:pt x="4095369" y="99758"/>
                </a:cubicBezTo>
                <a:cubicBezTo>
                  <a:pt x="3996373" y="195961"/>
                  <a:pt x="3847783" y="251079"/>
                  <a:pt x="3687826" y="251079"/>
                </a:cubicBezTo>
                <a:cubicBezTo>
                  <a:pt x="3527870" y="251079"/>
                  <a:pt x="3379280" y="195897"/>
                  <a:pt x="3280283" y="99758"/>
                </a:cubicBezTo>
                <a:cubicBezTo>
                  <a:pt x="3144266" y="-32322"/>
                  <a:pt x="2856548" y="-32322"/>
                  <a:pt x="2720531" y="99758"/>
                </a:cubicBezTo>
                <a:cubicBezTo>
                  <a:pt x="2621534" y="195961"/>
                  <a:pt x="2472944" y="251079"/>
                  <a:pt x="2312988" y="251079"/>
                </a:cubicBezTo>
                <a:cubicBezTo>
                  <a:pt x="2153031" y="251079"/>
                  <a:pt x="2004441" y="195897"/>
                  <a:pt x="1905445" y="99758"/>
                </a:cubicBezTo>
                <a:cubicBezTo>
                  <a:pt x="1769428" y="-32322"/>
                  <a:pt x="1481709" y="-32322"/>
                  <a:pt x="1345692" y="99758"/>
                </a:cubicBezTo>
                <a:cubicBezTo>
                  <a:pt x="1246632" y="195961"/>
                  <a:pt x="1098106" y="251079"/>
                  <a:pt x="938149" y="251079"/>
                </a:cubicBezTo>
                <a:cubicBezTo>
                  <a:pt x="778193" y="251079"/>
                  <a:pt x="629603" y="195897"/>
                  <a:pt x="530606" y="99758"/>
                </a:cubicBezTo>
                <a:cubicBezTo>
                  <a:pt x="403670" y="-23559"/>
                  <a:pt x="144590" y="-31687"/>
                  <a:pt x="0" y="75184"/>
                </a:cubicBezTo>
                <a:lnTo>
                  <a:pt x="0" y="1813243"/>
                </a:lnTo>
                <a:lnTo>
                  <a:pt x="12192000" y="1813243"/>
                </a:lnTo>
                <a:lnTo>
                  <a:pt x="12192000" y="199834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A52C29D-6C74-8AAF-86C3-4C4E4912A7C8}"/>
              </a:ext>
            </a:extLst>
          </p:cNvPr>
          <p:cNvSpPr/>
          <p:nvPr/>
        </p:nvSpPr>
        <p:spPr>
          <a:xfrm>
            <a:off x="444" y="4851400"/>
            <a:ext cx="12191555" cy="444563"/>
          </a:xfrm>
          <a:custGeom>
            <a:avLst/>
            <a:gdLst>
              <a:gd name="connsiteX0" fmla="*/ 11657521 w 12191555"/>
              <a:gd name="connsiteY0" fmla="*/ 151321 h 444563"/>
              <a:gd name="connsiteX1" fmla="*/ 11249977 w 12191555"/>
              <a:gd name="connsiteY1" fmla="*/ 0 h 444563"/>
              <a:gd name="connsiteX2" fmla="*/ 10842435 w 12191555"/>
              <a:gd name="connsiteY2" fmla="*/ 151321 h 444563"/>
              <a:gd name="connsiteX3" fmla="*/ 10282682 w 12191555"/>
              <a:gd name="connsiteY3" fmla="*/ 151321 h 444563"/>
              <a:gd name="connsiteX4" fmla="*/ 9875139 w 12191555"/>
              <a:gd name="connsiteY4" fmla="*/ 0 h 444563"/>
              <a:gd name="connsiteX5" fmla="*/ 9467596 w 12191555"/>
              <a:gd name="connsiteY5" fmla="*/ 151321 h 444563"/>
              <a:gd name="connsiteX6" fmla="*/ 8907844 w 12191555"/>
              <a:gd name="connsiteY6" fmla="*/ 151321 h 444563"/>
              <a:gd name="connsiteX7" fmla="*/ 8500300 w 12191555"/>
              <a:gd name="connsiteY7" fmla="*/ 0 h 444563"/>
              <a:gd name="connsiteX8" fmla="*/ 8092758 w 12191555"/>
              <a:gd name="connsiteY8" fmla="*/ 151321 h 444563"/>
              <a:gd name="connsiteX9" fmla="*/ 7533005 w 12191555"/>
              <a:gd name="connsiteY9" fmla="*/ 151321 h 444563"/>
              <a:gd name="connsiteX10" fmla="*/ 7125462 w 12191555"/>
              <a:gd name="connsiteY10" fmla="*/ 0 h 444563"/>
              <a:gd name="connsiteX11" fmla="*/ 6717919 w 12191555"/>
              <a:gd name="connsiteY11" fmla="*/ 151321 h 444563"/>
              <a:gd name="connsiteX12" fmla="*/ 6717221 w 12191555"/>
              <a:gd name="connsiteY12" fmla="*/ 151955 h 444563"/>
              <a:gd name="connsiteX13" fmla="*/ 6717221 w 12191555"/>
              <a:gd name="connsiteY13" fmla="*/ 151955 h 444563"/>
              <a:gd name="connsiteX14" fmla="*/ 6690678 w 12191555"/>
              <a:gd name="connsiteY14" fmla="*/ 174625 h 444563"/>
              <a:gd name="connsiteX15" fmla="*/ 6158294 w 12191555"/>
              <a:gd name="connsiteY15" fmla="*/ 151321 h 444563"/>
              <a:gd name="connsiteX16" fmla="*/ 5750751 w 12191555"/>
              <a:gd name="connsiteY16" fmla="*/ 0 h 444563"/>
              <a:gd name="connsiteX17" fmla="*/ 5382133 w 12191555"/>
              <a:gd name="connsiteY17" fmla="*/ 117602 h 444563"/>
              <a:gd name="connsiteX18" fmla="*/ 5342446 w 12191555"/>
              <a:gd name="connsiteY18" fmla="*/ 151955 h 444563"/>
              <a:gd name="connsiteX19" fmla="*/ 5315903 w 12191555"/>
              <a:gd name="connsiteY19" fmla="*/ 174689 h 444563"/>
              <a:gd name="connsiteX20" fmla="*/ 4783519 w 12191555"/>
              <a:gd name="connsiteY20" fmla="*/ 151384 h 444563"/>
              <a:gd name="connsiteX21" fmla="*/ 4375976 w 12191555"/>
              <a:gd name="connsiteY21" fmla="*/ 64 h 444563"/>
              <a:gd name="connsiteX22" fmla="*/ 4051935 w 12191555"/>
              <a:gd name="connsiteY22" fmla="*/ 86995 h 444563"/>
              <a:gd name="connsiteX23" fmla="*/ 4048570 w 12191555"/>
              <a:gd name="connsiteY23" fmla="*/ 89091 h 444563"/>
              <a:gd name="connsiteX24" fmla="*/ 4031171 w 12191555"/>
              <a:gd name="connsiteY24" fmla="*/ 100457 h 444563"/>
              <a:gd name="connsiteX25" fmla="*/ 4024567 w 12191555"/>
              <a:gd name="connsiteY25" fmla="*/ 105029 h 444563"/>
              <a:gd name="connsiteX26" fmla="*/ 4011422 w 12191555"/>
              <a:gd name="connsiteY26" fmla="*/ 114681 h 444563"/>
              <a:gd name="connsiteX27" fmla="*/ 4002024 w 12191555"/>
              <a:gd name="connsiteY27" fmla="*/ 121984 h 444563"/>
              <a:gd name="connsiteX28" fmla="*/ 3992690 w 12191555"/>
              <a:gd name="connsiteY28" fmla="*/ 129603 h 444563"/>
              <a:gd name="connsiteX29" fmla="*/ 3980942 w 12191555"/>
              <a:gd name="connsiteY29" fmla="*/ 139827 h 444563"/>
              <a:gd name="connsiteX30" fmla="*/ 3977894 w 12191555"/>
              <a:gd name="connsiteY30" fmla="*/ 142494 h 444563"/>
              <a:gd name="connsiteX31" fmla="*/ 3972243 w 12191555"/>
              <a:gd name="connsiteY31" fmla="*/ 147828 h 444563"/>
              <a:gd name="connsiteX32" fmla="*/ 3967671 w 12191555"/>
              <a:gd name="connsiteY32" fmla="*/ 152019 h 444563"/>
              <a:gd name="connsiteX33" fmla="*/ 3407918 w 12191555"/>
              <a:gd name="connsiteY33" fmla="*/ 152019 h 444563"/>
              <a:gd name="connsiteX34" fmla="*/ 3000375 w 12191555"/>
              <a:gd name="connsiteY34" fmla="*/ 698 h 444563"/>
              <a:gd name="connsiteX35" fmla="*/ 2592832 w 12191555"/>
              <a:gd name="connsiteY35" fmla="*/ 152019 h 444563"/>
              <a:gd name="connsiteX36" fmla="*/ 2033080 w 12191555"/>
              <a:gd name="connsiteY36" fmla="*/ 152019 h 444563"/>
              <a:gd name="connsiteX37" fmla="*/ 1625537 w 12191555"/>
              <a:gd name="connsiteY37" fmla="*/ 698 h 444563"/>
              <a:gd name="connsiteX38" fmla="*/ 1217994 w 12191555"/>
              <a:gd name="connsiteY38" fmla="*/ 152019 h 444563"/>
              <a:gd name="connsiteX39" fmla="*/ 658241 w 12191555"/>
              <a:gd name="connsiteY39" fmla="*/ 152019 h 444563"/>
              <a:gd name="connsiteX40" fmla="*/ 250698 w 12191555"/>
              <a:gd name="connsiteY40" fmla="*/ 698 h 444563"/>
              <a:gd name="connsiteX41" fmla="*/ 0 w 12191555"/>
              <a:gd name="connsiteY41" fmla="*/ 49974 h 444563"/>
              <a:gd name="connsiteX42" fmla="*/ 0 w 12191555"/>
              <a:gd name="connsiteY42" fmla="*/ 268669 h 444563"/>
              <a:gd name="connsiteX43" fmla="*/ 530606 w 12191555"/>
              <a:gd name="connsiteY43" fmla="*/ 293243 h 444563"/>
              <a:gd name="connsiteX44" fmla="*/ 938149 w 12191555"/>
              <a:gd name="connsiteY44" fmla="*/ 444564 h 444563"/>
              <a:gd name="connsiteX45" fmla="*/ 1345692 w 12191555"/>
              <a:gd name="connsiteY45" fmla="*/ 293243 h 444563"/>
              <a:gd name="connsiteX46" fmla="*/ 1905445 w 12191555"/>
              <a:gd name="connsiteY46" fmla="*/ 293243 h 444563"/>
              <a:gd name="connsiteX47" fmla="*/ 2312988 w 12191555"/>
              <a:gd name="connsiteY47" fmla="*/ 444564 h 444563"/>
              <a:gd name="connsiteX48" fmla="*/ 2720531 w 12191555"/>
              <a:gd name="connsiteY48" fmla="*/ 293243 h 444563"/>
              <a:gd name="connsiteX49" fmla="*/ 3280283 w 12191555"/>
              <a:gd name="connsiteY49" fmla="*/ 293243 h 444563"/>
              <a:gd name="connsiteX50" fmla="*/ 3687826 w 12191555"/>
              <a:gd name="connsiteY50" fmla="*/ 444564 h 444563"/>
              <a:gd name="connsiteX51" fmla="*/ 4095369 w 12191555"/>
              <a:gd name="connsiteY51" fmla="*/ 293243 h 444563"/>
              <a:gd name="connsiteX52" fmla="*/ 4096068 w 12191555"/>
              <a:gd name="connsiteY52" fmla="*/ 292608 h 444563"/>
              <a:gd name="connsiteX53" fmla="*/ 4096068 w 12191555"/>
              <a:gd name="connsiteY53" fmla="*/ 292608 h 444563"/>
              <a:gd name="connsiteX54" fmla="*/ 4108514 w 12191555"/>
              <a:gd name="connsiteY54" fmla="*/ 281305 h 444563"/>
              <a:gd name="connsiteX55" fmla="*/ 4133977 w 12191555"/>
              <a:gd name="connsiteY55" fmla="*/ 261938 h 444563"/>
              <a:gd name="connsiteX56" fmla="*/ 4138168 w 12191555"/>
              <a:gd name="connsiteY56" fmla="*/ 259016 h 444563"/>
              <a:gd name="connsiteX57" fmla="*/ 4161282 w 12191555"/>
              <a:gd name="connsiteY57" fmla="*/ 245237 h 444563"/>
              <a:gd name="connsiteX58" fmla="*/ 4173792 w 12191555"/>
              <a:gd name="connsiteY58" fmla="*/ 238697 h 444563"/>
              <a:gd name="connsiteX59" fmla="*/ 4191000 w 12191555"/>
              <a:gd name="connsiteY59" fmla="*/ 230696 h 444563"/>
              <a:gd name="connsiteX60" fmla="*/ 4214749 w 12191555"/>
              <a:gd name="connsiteY60" fmla="*/ 221234 h 444563"/>
              <a:gd name="connsiteX61" fmla="*/ 4222877 w 12191555"/>
              <a:gd name="connsiteY61" fmla="*/ 218313 h 444563"/>
              <a:gd name="connsiteX62" fmla="*/ 4654931 w 12191555"/>
              <a:gd name="connsiteY62" fmla="*/ 293243 h 444563"/>
              <a:gd name="connsiteX63" fmla="*/ 5062474 w 12191555"/>
              <a:gd name="connsiteY63" fmla="*/ 444564 h 444563"/>
              <a:gd name="connsiteX64" fmla="*/ 5431155 w 12191555"/>
              <a:gd name="connsiteY64" fmla="*/ 326961 h 444563"/>
              <a:gd name="connsiteX65" fmla="*/ 5470779 w 12191555"/>
              <a:gd name="connsiteY65" fmla="*/ 292672 h 444563"/>
              <a:gd name="connsiteX66" fmla="*/ 5497322 w 12191555"/>
              <a:gd name="connsiteY66" fmla="*/ 269939 h 444563"/>
              <a:gd name="connsiteX67" fmla="*/ 6029706 w 12191555"/>
              <a:gd name="connsiteY67" fmla="*/ 293243 h 444563"/>
              <a:gd name="connsiteX68" fmla="*/ 6437249 w 12191555"/>
              <a:gd name="connsiteY68" fmla="*/ 444564 h 444563"/>
              <a:gd name="connsiteX69" fmla="*/ 6805930 w 12191555"/>
              <a:gd name="connsiteY69" fmla="*/ 326961 h 444563"/>
              <a:gd name="connsiteX70" fmla="*/ 6845618 w 12191555"/>
              <a:gd name="connsiteY70" fmla="*/ 292608 h 444563"/>
              <a:gd name="connsiteX71" fmla="*/ 7405370 w 12191555"/>
              <a:gd name="connsiteY71" fmla="*/ 292608 h 444563"/>
              <a:gd name="connsiteX72" fmla="*/ 7812913 w 12191555"/>
              <a:gd name="connsiteY72" fmla="*/ 443928 h 444563"/>
              <a:gd name="connsiteX73" fmla="*/ 8220456 w 12191555"/>
              <a:gd name="connsiteY73" fmla="*/ 292608 h 444563"/>
              <a:gd name="connsiteX74" fmla="*/ 8780209 w 12191555"/>
              <a:gd name="connsiteY74" fmla="*/ 292608 h 444563"/>
              <a:gd name="connsiteX75" fmla="*/ 9187751 w 12191555"/>
              <a:gd name="connsiteY75" fmla="*/ 443928 h 444563"/>
              <a:gd name="connsiteX76" fmla="*/ 9595295 w 12191555"/>
              <a:gd name="connsiteY76" fmla="*/ 292608 h 444563"/>
              <a:gd name="connsiteX77" fmla="*/ 10155047 w 12191555"/>
              <a:gd name="connsiteY77" fmla="*/ 292608 h 444563"/>
              <a:gd name="connsiteX78" fmla="*/ 10562590 w 12191555"/>
              <a:gd name="connsiteY78" fmla="*/ 443928 h 444563"/>
              <a:gd name="connsiteX79" fmla="*/ 10970133 w 12191555"/>
              <a:gd name="connsiteY79" fmla="*/ 292608 h 444563"/>
              <a:gd name="connsiteX80" fmla="*/ 11529886 w 12191555"/>
              <a:gd name="connsiteY80" fmla="*/ 292608 h 444563"/>
              <a:gd name="connsiteX81" fmla="*/ 11937428 w 12191555"/>
              <a:gd name="connsiteY81" fmla="*/ 443928 h 444563"/>
              <a:gd name="connsiteX82" fmla="*/ 12191555 w 12191555"/>
              <a:gd name="connsiteY82" fmla="*/ 393255 h 444563"/>
              <a:gd name="connsiteX83" fmla="*/ 12191555 w 12191555"/>
              <a:gd name="connsiteY83" fmla="*/ 173418 h 444563"/>
              <a:gd name="connsiteX84" fmla="*/ 11657521 w 12191555"/>
              <a:gd name="connsiteY84" fmla="*/ 151384 h 444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12191555" h="444563">
                <a:moveTo>
                  <a:pt x="11657521" y="151321"/>
                </a:moveTo>
                <a:cubicBezTo>
                  <a:pt x="11558461" y="55118"/>
                  <a:pt x="11409934" y="0"/>
                  <a:pt x="11249977" y="0"/>
                </a:cubicBezTo>
                <a:cubicBezTo>
                  <a:pt x="11090021" y="0"/>
                  <a:pt x="10941495" y="55182"/>
                  <a:pt x="10842435" y="151321"/>
                </a:cubicBezTo>
                <a:cubicBezTo>
                  <a:pt x="10706417" y="283401"/>
                  <a:pt x="10418699" y="283401"/>
                  <a:pt x="10282682" y="151321"/>
                </a:cubicBezTo>
                <a:cubicBezTo>
                  <a:pt x="10183622" y="55118"/>
                  <a:pt x="10035096" y="0"/>
                  <a:pt x="9875139" y="0"/>
                </a:cubicBezTo>
                <a:cubicBezTo>
                  <a:pt x="9715183" y="0"/>
                  <a:pt x="9566592" y="55182"/>
                  <a:pt x="9467596" y="151321"/>
                </a:cubicBezTo>
                <a:cubicBezTo>
                  <a:pt x="9331579" y="283401"/>
                  <a:pt x="9043861" y="283401"/>
                  <a:pt x="8907844" y="151321"/>
                </a:cubicBezTo>
                <a:cubicBezTo>
                  <a:pt x="8808784" y="55118"/>
                  <a:pt x="8660257" y="0"/>
                  <a:pt x="8500300" y="0"/>
                </a:cubicBezTo>
                <a:cubicBezTo>
                  <a:pt x="8340344" y="0"/>
                  <a:pt x="8191754" y="55182"/>
                  <a:pt x="8092758" y="151321"/>
                </a:cubicBezTo>
                <a:cubicBezTo>
                  <a:pt x="7956741" y="283401"/>
                  <a:pt x="7669022" y="283401"/>
                  <a:pt x="7533005" y="151321"/>
                </a:cubicBezTo>
                <a:cubicBezTo>
                  <a:pt x="7433945" y="55118"/>
                  <a:pt x="7285419" y="0"/>
                  <a:pt x="7125462" y="0"/>
                </a:cubicBezTo>
                <a:cubicBezTo>
                  <a:pt x="6965506" y="0"/>
                  <a:pt x="6816916" y="55182"/>
                  <a:pt x="6717919" y="151321"/>
                </a:cubicBezTo>
                <a:cubicBezTo>
                  <a:pt x="6717665" y="151574"/>
                  <a:pt x="6717412" y="151765"/>
                  <a:pt x="6717221" y="151955"/>
                </a:cubicBezTo>
                <a:lnTo>
                  <a:pt x="6717221" y="151955"/>
                </a:lnTo>
                <a:cubicBezTo>
                  <a:pt x="6708902" y="159957"/>
                  <a:pt x="6700012" y="167513"/>
                  <a:pt x="6690678" y="174625"/>
                </a:cubicBezTo>
                <a:cubicBezTo>
                  <a:pt x="6546469" y="282892"/>
                  <a:pt x="6285738" y="275082"/>
                  <a:pt x="6158294" y="151321"/>
                </a:cubicBezTo>
                <a:cubicBezTo>
                  <a:pt x="6059234" y="55118"/>
                  <a:pt x="5910707" y="0"/>
                  <a:pt x="5750751" y="0"/>
                </a:cubicBezTo>
                <a:cubicBezTo>
                  <a:pt x="5610543" y="0"/>
                  <a:pt x="5479098" y="42354"/>
                  <a:pt x="5382133" y="117602"/>
                </a:cubicBezTo>
                <a:cubicBezTo>
                  <a:pt x="5368163" y="128397"/>
                  <a:pt x="5354892" y="139827"/>
                  <a:pt x="5342446" y="151955"/>
                </a:cubicBezTo>
                <a:cubicBezTo>
                  <a:pt x="5334127" y="160020"/>
                  <a:pt x="5325237" y="167577"/>
                  <a:pt x="5315903" y="174689"/>
                </a:cubicBezTo>
                <a:cubicBezTo>
                  <a:pt x="5171694" y="282956"/>
                  <a:pt x="4910963" y="275209"/>
                  <a:pt x="4783519" y="151384"/>
                </a:cubicBezTo>
                <a:cubicBezTo>
                  <a:pt x="4684459" y="55182"/>
                  <a:pt x="4535932" y="64"/>
                  <a:pt x="4375976" y="64"/>
                </a:cubicBezTo>
                <a:cubicBezTo>
                  <a:pt x="4256215" y="64"/>
                  <a:pt x="4142931" y="31115"/>
                  <a:pt x="4051935" y="86995"/>
                </a:cubicBezTo>
                <a:cubicBezTo>
                  <a:pt x="4050792" y="87693"/>
                  <a:pt x="4049713" y="88392"/>
                  <a:pt x="4048570" y="89091"/>
                </a:cubicBezTo>
                <a:cubicBezTo>
                  <a:pt x="4042664" y="92773"/>
                  <a:pt x="4036886" y="96584"/>
                  <a:pt x="4031171" y="100457"/>
                </a:cubicBezTo>
                <a:cubicBezTo>
                  <a:pt x="4028948" y="101981"/>
                  <a:pt x="4026789" y="103505"/>
                  <a:pt x="4024567" y="105029"/>
                </a:cubicBezTo>
                <a:cubicBezTo>
                  <a:pt x="4020121" y="108204"/>
                  <a:pt x="4015740" y="111379"/>
                  <a:pt x="4011422" y="114681"/>
                </a:cubicBezTo>
                <a:cubicBezTo>
                  <a:pt x="4008247" y="117094"/>
                  <a:pt x="4005136" y="119507"/>
                  <a:pt x="4002024" y="121984"/>
                </a:cubicBezTo>
                <a:cubicBezTo>
                  <a:pt x="3998913" y="124523"/>
                  <a:pt x="3995801" y="127064"/>
                  <a:pt x="3992690" y="129603"/>
                </a:cubicBezTo>
                <a:cubicBezTo>
                  <a:pt x="3988689" y="132969"/>
                  <a:pt x="3984752" y="136334"/>
                  <a:pt x="3980942" y="139827"/>
                </a:cubicBezTo>
                <a:cubicBezTo>
                  <a:pt x="3979926" y="140716"/>
                  <a:pt x="3978910" y="141541"/>
                  <a:pt x="3977894" y="142494"/>
                </a:cubicBezTo>
                <a:cubicBezTo>
                  <a:pt x="3975989" y="144272"/>
                  <a:pt x="3974148" y="146050"/>
                  <a:pt x="3972243" y="147828"/>
                </a:cubicBezTo>
                <a:cubicBezTo>
                  <a:pt x="3970719" y="149289"/>
                  <a:pt x="3969131" y="150622"/>
                  <a:pt x="3967671" y="152019"/>
                </a:cubicBezTo>
                <a:cubicBezTo>
                  <a:pt x="3831654" y="284099"/>
                  <a:pt x="3543935" y="284099"/>
                  <a:pt x="3407918" y="152019"/>
                </a:cubicBezTo>
                <a:cubicBezTo>
                  <a:pt x="3308858" y="55816"/>
                  <a:pt x="3160332" y="698"/>
                  <a:pt x="3000375" y="698"/>
                </a:cubicBezTo>
                <a:cubicBezTo>
                  <a:pt x="2840419" y="698"/>
                  <a:pt x="2691829" y="55880"/>
                  <a:pt x="2592832" y="152019"/>
                </a:cubicBezTo>
                <a:cubicBezTo>
                  <a:pt x="2456815" y="284099"/>
                  <a:pt x="2169097" y="284099"/>
                  <a:pt x="2033080" y="152019"/>
                </a:cubicBezTo>
                <a:cubicBezTo>
                  <a:pt x="1934020" y="55816"/>
                  <a:pt x="1785493" y="698"/>
                  <a:pt x="1625537" y="698"/>
                </a:cubicBezTo>
                <a:cubicBezTo>
                  <a:pt x="1465580" y="698"/>
                  <a:pt x="1316990" y="55880"/>
                  <a:pt x="1217994" y="152019"/>
                </a:cubicBezTo>
                <a:cubicBezTo>
                  <a:pt x="1081977" y="284099"/>
                  <a:pt x="794258" y="284099"/>
                  <a:pt x="658241" y="152019"/>
                </a:cubicBezTo>
                <a:cubicBezTo>
                  <a:pt x="559181" y="55816"/>
                  <a:pt x="410655" y="698"/>
                  <a:pt x="250698" y="698"/>
                </a:cubicBezTo>
                <a:cubicBezTo>
                  <a:pt x="161354" y="698"/>
                  <a:pt x="75565" y="17971"/>
                  <a:pt x="0" y="49974"/>
                </a:cubicBezTo>
                <a:lnTo>
                  <a:pt x="0" y="268669"/>
                </a:lnTo>
                <a:cubicBezTo>
                  <a:pt x="144526" y="161798"/>
                  <a:pt x="403606" y="169926"/>
                  <a:pt x="530606" y="293243"/>
                </a:cubicBezTo>
                <a:cubicBezTo>
                  <a:pt x="629603" y="389446"/>
                  <a:pt x="778193" y="444564"/>
                  <a:pt x="938149" y="444564"/>
                </a:cubicBezTo>
                <a:cubicBezTo>
                  <a:pt x="1098106" y="444564"/>
                  <a:pt x="1246696" y="389382"/>
                  <a:pt x="1345692" y="293243"/>
                </a:cubicBezTo>
                <a:cubicBezTo>
                  <a:pt x="1481709" y="161163"/>
                  <a:pt x="1769428" y="161163"/>
                  <a:pt x="1905445" y="293243"/>
                </a:cubicBezTo>
                <a:cubicBezTo>
                  <a:pt x="2004441" y="389446"/>
                  <a:pt x="2153031" y="444564"/>
                  <a:pt x="2312988" y="444564"/>
                </a:cubicBezTo>
                <a:cubicBezTo>
                  <a:pt x="2472944" y="444564"/>
                  <a:pt x="2621534" y="389382"/>
                  <a:pt x="2720531" y="293243"/>
                </a:cubicBezTo>
                <a:cubicBezTo>
                  <a:pt x="2856548" y="161163"/>
                  <a:pt x="3144266" y="161163"/>
                  <a:pt x="3280283" y="293243"/>
                </a:cubicBezTo>
                <a:cubicBezTo>
                  <a:pt x="3379280" y="389446"/>
                  <a:pt x="3527870" y="444564"/>
                  <a:pt x="3687826" y="444564"/>
                </a:cubicBezTo>
                <a:cubicBezTo>
                  <a:pt x="3847783" y="444564"/>
                  <a:pt x="3996373" y="389382"/>
                  <a:pt x="4095369" y="293243"/>
                </a:cubicBezTo>
                <a:cubicBezTo>
                  <a:pt x="4095623" y="292989"/>
                  <a:pt x="4095877" y="292798"/>
                  <a:pt x="4096068" y="292608"/>
                </a:cubicBezTo>
                <a:lnTo>
                  <a:pt x="4096068" y="292608"/>
                </a:lnTo>
                <a:cubicBezTo>
                  <a:pt x="4100068" y="288734"/>
                  <a:pt x="4104259" y="284988"/>
                  <a:pt x="4108514" y="281305"/>
                </a:cubicBezTo>
                <a:cubicBezTo>
                  <a:pt x="4116578" y="274384"/>
                  <a:pt x="4125151" y="268034"/>
                  <a:pt x="4133977" y="261938"/>
                </a:cubicBezTo>
                <a:cubicBezTo>
                  <a:pt x="4135374" y="260985"/>
                  <a:pt x="4136771" y="259969"/>
                  <a:pt x="4138168" y="259016"/>
                </a:cubicBezTo>
                <a:cubicBezTo>
                  <a:pt x="4145598" y="254127"/>
                  <a:pt x="4153345" y="249618"/>
                  <a:pt x="4161282" y="245237"/>
                </a:cubicBezTo>
                <a:cubicBezTo>
                  <a:pt x="4165409" y="243015"/>
                  <a:pt x="4169537" y="240792"/>
                  <a:pt x="4173792" y="238697"/>
                </a:cubicBezTo>
                <a:cubicBezTo>
                  <a:pt x="4179443" y="235903"/>
                  <a:pt x="4185221" y="233235"/>
                  <a:pt x="4191000" y="230696"/>
                </a:cubicBezTo>
                <a:cubicBezTo>
                  <a:pt x="4198747" y="227330"/>
                  <a:pt x="4206685" y="224155"/>
                  <a:pt x="4214749" y="221234"/>
                </a:cubicBezTo>
                <a:cubicBezTo>
                  <a:pt x="4217480" y="220282"/>
                  <a:pt x="4220147" y="219266"/>
                  <a:pt x="4222877" y="218313"/>
                </a:cubicBezTo>
                <a:cubicBezTo>
                  <a:pt x="4367276" y="169672"/>
                  <a:pt x="4553395" y="194628"/>
                  <a:pt x="4654931" y="293243"/>
                </a:cubicBezTo>
                <a:cubicBezTo>
                  <a:pt x="4753928" y="389446"/>
                  <a:pt x="4902518" y="444564"/>
                  <a:pt x="5062474" y="444564"/>
                </a:cubicBezTo>
                <a:cubicBezTo>
                  <a:pt x="5202682" y="444564"/>
                  <a:pt x="5334127" y="402146"/>
                  <a:pt x="5431155" y="326961"/>
                </a:cubicBezTo>
                <a:cubicBezTo>
                  <a:pt x="5445125" y="316166"/>
                  <a:pt x="5458333" y="304736"/>
                  <a:pt x="5470779" y="292672"/>
                </a:cubicBezTo>
                <a:cubicBezTo>
                  <a:pt x="5479098" y="284607"/>
                  <a:pt x="5487988" y="277051"/>
                  <a:pt x="5497322" y="269939"/>
                </a:cubicBezTo>
                <a:cubicBezTo>
                  <a:pt x="5641531" y="161671"/>
                  <a:pt x="5902262" y="169418"/>
                  <a:pt x="6029706" y="293243"/>
                </a:cubicBezTo>
                <a:cubicBezTo>
                  <a:pt x="6128703" y="389446"/>
                  <a:pt x="6277293" y="444564"/>
                  <a:pt x="6437249" y="444564"/>
                </a:cubicBezTo>
                <a:cubicBezTo>
                  <a:pt x="6577457" y="444564"/>
                  <a:pt x="6708902" y="402209"/>
                  <a:pt x="6805930" y="326961"/>
                </a:cubicBezTo>
                <a:cubicBezTo>
                  <a:pt x="6819900" y="316166"/>
                  <a:pt x="6833108" y="304736"/>
                  <a:pt x="6845618" y="292608"/>
                </a:cubicBezTo>
                <a:cubicBezTo>
                  <a:pt x="6981635" y="160528"/>
                  <a:pt x="7269353" y="160528"/>
                  <a:pt x="7405370" y="292608"/>
                </a:cubicBezTo>
                <a:cubicBezTo>
                  <a:pt x="7504367" y="388810"/>
                  <a:pt x="7652957" y="443928"/>
                  <a:pt x="7812913" y="443928"/>
                </a:cubicBezTo>
                <a:cubicBezTo>
                  <a:pt x="7972870" y="443928"/>
                  <a:pt x="8121460" y="388747"/>
                  <a:pt x="8220456" y="292608"/>
                </a:cubicBezTo>
                <a:cubicBezTo>
                  <a:pt x="8356474" y="160528"/>
                  <a:pt x="8644191" y="160528"/>
                  <a:pt x="8780209" y="292608"/>
                </a:cubicBezTo>
                <a:cubicBezTo>
                  <a:pt x="8879205" y="388810"/>
                  <a:pt x="9027795" y="443928"/>
                  <a:pt x="9187751" y="443928"/>
                </a:cubicBezTo>
                <a:cubicBezTo>
                  <a:pt x="9347708" y="443928"/>
                  <a:pt x="9496298" y="388747"/>
                  <a:pt x="9595295" y="292608"/>
                </a:cubicBezTo>
                <a:cubicBezTo>
                  <a:pt x="9731312" y="160528"/>
                  <a:pt x="10019030" y="160528"/>
                  <a:pt x="10155047" y="292608"/>
                </a:cubicBezTo>
                <a:cubicBezTo>
                  <a:pt x="10254044" y="388810"/>
                  <a:pt x="10402634" y="443928"/>
                  <a:pt x="10562590" y="443928"/>
                </a:cubicBezTo>
                <a:cubicBezTo>
                  <a:pt x="10722547" y="443928"/>
                  <a:pt x="10871137" y="388747"/>
                  <a:pt x="10970133" y="292608"/>
                </a:cubicBezTo>
                <a:cubicBezTo>
                  <a:pt x="11106150" y="160528"/>
                  <a:pt x="11393869" y="160528"/>
                  <a:pt x="11529886" y="292608"/>
                </a:cubicBezTo>
                <a:cubicBezTo>
                  <a:pt x="11628882" y="388810"/>
                  <a:pt x="11777472" y="443928"/>
                  <a:pt x="11937428" y="443928"/>
                </a:cubicBezTo>
                <a:cubicBezTo>
                  <a:pt x="12028170" y="443928"/>
                  <a:pt x="12115165" y="426148"/>
                  <a:pt x="12191555" y="393255"/>
                </a:cubicBezTo>
                <a:lnTo>
                  <a:pt x="12191555" y="173418"/>
                </a:lnTo>
                <a:cubicBezTo>
                  <a:pt x="12047728" y="282956"/>
                  <a:pt x="11785473" y="275653"/>
                  <a:pt x="11657521" y="151384"/>
                </a:cubicBezTo>
                <a:close/>
              </a:path>
            </a:pathLst>
          </a:custGeom>
          <a:solidFill>
            <a:srgbClr val="5EBCB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F4AD679-1545-E195-0369-A32099EB52F9}"/>
              </a:ext>
            </a:extLst>
          </p:cNvPr>
          <p:cNvSpPr/>
          <p:nvPr/>
        </p:nvSpPr>
        <p:spPr>
          <a:xfrm>
            <a:off x="-4122822" y="5418666"/>
            <a:ext cx="12191555" cy="444563"/>
          </a:xfrm>
          <a:custGeom>
            <a:avLst/>
            <a:gdLst>
              <a:gd name="connsiteX0" fmla="*/ 11657521 w 12191555"/>
              <a:gd name="connsiteY0" fmla="*/ 151321 h 444563"/>
              <a:gd name="connsiteX1" fmla="*/ 11249977 w 12191555"/>
              <a:gd name="connsiteY1" fmla="*/ 0 h 444563"/>
              <a:gd name="connsiteX2" fmla="*/ 10842435 w 12191555"/>
              <a:gd name="connsiteY2" fmla="*/ 151321 h 444563"/>
              <a:gd name="connsiteX3" fmla="*/ 10282682 w 12191555"/>
              <a:gd name="connsiteY3" fmla="*/ 151321 h 444563"/>
              <a:gd name="connsiteX4" fmla="*/ 9875139 w 12191555"/>
              <a:gd name="connsiteY4" fmla="*/ 0 h 444563"/>
              <a:gd name="connsiteX5" fmla="*/ 9467596 w 12191555"/>
              <a:gd name="connsiteY5" fmla="*/ 151321 h 444563"/>
              <a:gd name="connsiteX6" fmla="*/ 8907844 w 12191555"/>
              <a:gd name="connsiteY6" fmla="*/ 151321 h 444563"/>
              <a:gd name="connsiteX7" fmla="*/ 8500300 w 12191555"/>
              <a:gd name="connsiteY7" fmla="*/ 0 h 444563"/>
              <a:gd name="connsiteX8" fmla="*/ 8092758 w 12191555"/>
              <a:gd name="connsiteY8" fmla="*/ 151321 h 444563"/>
              <a:gd name="connsiteX9" fmla="*/ 7533005 w 12191555"/>
              <a:gd name="connsiteY9" fmla="*/ 151321 h 444563"/>
              <a:gd name="connsiteX10" fmla="*/ 7125462 w 12191555"/>
              <a:gd name="connsiteY10" fmla="*/ 0 h 444563"/>
              <a:gd name="connsiteX11" fmla="*/ 6717919 w 12191555"/>
              <a:gd name="connsiteY11" fmla="*/ 151321 h 444563"/>
              <a:gd name="connsiteX12" fmla="*/ 6717221 w 12191555"/>
              <a:gd name="connsiteY12" fmla="*/ 151955 h 444563"/>
              <a:gd name="connsiteX13" fmla="*/ 6717221 w 12191555"/>
              <a:gd name="connsiteY13" fmla="*/ 151955 h 444563"/>
              <a:gd name="connsiteX14" fmla="*/ 6690678 w 12191555"/>
              <a:gd name="connsiteY14" fmla="*/ 174625 h 444563"/>
              <a:gd name="connsiteX15" fmla="*/ 6158294 w 12191555"/>
              <a:gd name="connsiteY15" fmla="*/ 151321 h 444563"/>
              <a:gd name="connsiteX16" fmla="*/ 5750751 w 12191555"/>
              <a:gd name="connsiteY16" fmla="*/ 0 h 444563"/>
              <a:gd name="connsiteX17" fmla="*/ 5382133 w 12191555"/>
              <a:gd name="connsiteY17" fmla="*/ 117602 h 444563"/>
              <a:gd name="connsiteX18" fmla="*/ 5342446 w 12191555"/>
              <a:gd name="connsiteY18" fmla="*/ 151955 h 444563"/>
              <a:gd name="connsiteX19" fmla="*/ 5315903 w 12191555"/>
              <a:gd name="connsiteY19" fmla="*/ 174689 h 444563"/>
              <a:gd name="connsiteX20" fmla="*/ 4783519 w 12191555"/>
              <a:gd name="connsiteY20" fmla="*/ 151384 h 444563"/>
              <a:gd name="connsiteX21" fmla="*/ 4375976 w 12191555"/>
              <a:gd name="connsiteY21" fmla="*/ 64 h 444563"/>
              <a:gd name="connsiteX22" fmla="*/ 4051935 w 12191555"/>
              <a:gd name="connsiteY22" fmla="*/ 86995 h 444563"/>
              <a:gd name="connsiteX23" fmla="*/ 4048570 w 12191555"/>
              <a:gd name="connsiteY23" fmla="*/ 89091 h 444563"/>
              <a:gd name="connsiteX24" fmla="*/ 4031171 w 12191555"/>
              <a:gd name="connsiteY24" fmla="*/ 100457 h 444563"/>
              <a:gd name="connsiteX25" fmla="*/ 4024567 w 12191555"/>
              <a:gd name="connsiteY25" fmla="*/ 105029 h 444563"/>
              <a:gd name="connsiteX26" fmla="*/ 4011422 w 12191555"/>
              <a:gd name="connsiteY26" fmla="*/ 114681 h 444563"/>
              <a:gd name="connsiteX27" fmla="*/ 4002024 w 12191555"/>
              <a:gd name="connsiteY27" fmla="*/ 121984 h 444563"/>
              <a:gd name="connsiteX28" fmla="*/ 3992690 w 12191555"/>
              <a:gd name="connsiteY28" fmla="*/ 129603 h 444563"/>
              <a:gd name="connsiteX29" fmla="*/ 3980942 w 12191555"/>
              <a:gd name="connsiteY29" fmla="*/ 139827 h 444563"/>
              <a:gd name="connsiteX30" fmla="*/ 3977894 w 12191555"/>
              <a:gd name="connsiteY30" fmla="*/ 142494 h 444563"/>
              <a:gd name="connsiteX31" fmla="*/ 3972243 w 12191555"/>
              <a:gd name="connsiteY31" fmla="*/ 147828 h 444563"/>
              <a:gd name="connsiteX32" fmla="*/ 3967671 w 12191555"/>
              <a:gd name="connsiteY32" fmla="*/ 152019 h 444563"/>
              <a:gd name="connsiteX33" fmla="*/ 3407918 w 12191555"/>
              <a:gd name="connsiteY33" fmla="*/ 152019 h 444563"/>
              <a:gd name="connsiteX34" fmla="*/ 3000375 w 12191555"/>
              <a:gd name="connsiteY34" fmla="*/ 698 h 444563"/>
              <a:gd name="connsiteX35" fmla="*/ 2592832 w 12191555"/>
              <a:gd name="connsiteY35" fmla="*/ 152019 h 444563"/>
              <a:gd name="connsiteX36" fmla="*/ 2033080 w 12191555"/>
              <a:gd name="connsiteY36" fmla="*/ 152019 h 444563"/>
              <a:gd name="connsiteX37" fmla="*/ 1625537 w 12191555"/>
              <a:gd name="connsiteY37" fmla="*/ 698 h 444563"/>
              <a:gd name="connsiteX38" fmla="*/ 1217994 w 12191555"/>
              <a:gd name="connsiteY38" fmla="*/ 152019 h 444563"/>
              <a:gd name="connsiteX39" fmla="*/ 658241 w 12191555"/>
              <a:gd name="connsiteY39" fmla="*/ 152019 h 444563"/>
              <a:gd name="connsiteX40" fmla="*/ 250698 w 12191555"/>
              <a:gd name="connsiteY40" fmla="*/ 698 h 444563"/>
              <a:gd name="connsiteX41" fmla="*/ 0 w 12191555"/>
              <a:gd name="connsiteY41" fmla="*/ 49974 h 444563"/>
              <a:gd name="connsiteX42" fmla="*/ 0 w 12191555"/>
              <a:gd name="connsiteY42" fmla="*/ 268669 h 444563"/>
              <a:gd name="connsiteX43" fmla="*/ 530606 w 12191555"/>
              <a:gd name="connsiteY43" fmla="*/ 293243 h 444563"/>
              <a:gd name="connsiteX44" fmla="*/ 938149 w 12191555"/>
              <a:gd name="connsiteY44" fmla="*/ 444564 h 444563"/>
              <a:gd name="connsiteX45" fmla="*/ 1345692 w 12191555"/>
              <a:gd name="connsiteY45" fmla="*/ 293243 h 444563"/>
              <a:gd name="connsiteX46" fmla="*/ 1905445 w 12191555"/>
              <a:gd name="connsiteY46" fmla="*/ 293243 h 444563"/>
              <a:gd name="connsiteX47" fmla="*/ 2312988 w 12191555"/>
              <a:gd name="connsiteY47" fmla="*/ 444564 h 444563"/>
              <a:gd name="connsiteX48" fmla="*/ 2720531 w 12191555"/>
              <a:gd name="connsiteY48" fmla="*/ 293243 h 444563"/>
              <a:gd name="connsiteX49" fmla="*/ 3280283 w 12191555"/>
              <a:gd name="connsiteY49" fmla="*/ 293243 h 444563"/>
              <a:gd name="connsiteX50" fmla="*/ 3687826 w 12191555"/>
              <a:gd name="connsiteY50" fmla="*/ 444564 h 444563"/>
              <a:gd name="connsiteX51" fmla="*/ 4095369 w 12191555"/>
              <a:gd name="connsiteY51" fmla="*/ 293243 h 444563"/>
              <a:gd name="connsiteX52" fmla="*/ 4096068 w 12191555"/>
              <a:gd name="connsiteY52" fmla="*/ 292608 h 444563"/>
              <a:gd name="connsiteX53" fmla="*/ 4096068 w 12191555"/>
              <a:gd name="connsiteY53" fmla="*/ 292608 h 444563"/>
              <a:gd name="connsiteX54" fmla="*/ 4108514 w 12191555"/>
              <a:gd name="connsiteY54" fmla="*/ 281305 h 444563"/>
              <a:gd name="connsiteX55" fmla="*/ 4133977 w 12191555"/>
              <a:gd name="connsiteY55" fmla="*/ 261938 h 444563"/>
              <a:gd name="connsiteX56" fmla="*/ 4138168 w 12191555"/>
              <a:gd name="connsiteY56" fmla="*/ 259016 h 444563"/>
              <a:gd name="connsiteX57" fmla="*/ 4161282 w 12191555"/>
              <a:gd name="connsiteY57" fmla="*/ 245237 h 444563"/>
              <a:gd name="connsiteX58" fmla="*/ 4173792 w 12191555"/>
              <a:gd name="connsiteY58" fmla="*/ 238697 h 444563"/>
              <a:gd name="connsiteX59" fmla="*/ 4191000 w 12191555"/>
              <a:gd name="connsiteY59" fmla="*/ 230696 h 444563"/>
              <a:gd name="connsiteX60" fmla="*/ 4214749 w 12191555"/>
              <a:gd name="connsiteY60" fmla="*/ 221234 h 444563"/>
              <a:gd name="connsiteX61" fmla="*/ 4222877 w 12191555"/>
              <a:gd name="connsiteY61" fmla="*/ 218313 h 444563"/>
              <a:gd name="connsiteX62" fmla="*/ 4654931 w 12191555"/>
              <a:gd name="connsiteY62" fmla="*/ 293243 h 444563"/>
              <a:gd name="connsiteX63" fmla="*/ 5062474 w 12191555"/>
              <a:gd name="connsiteY63" fmla="*/ 444564 h 444563"/>
              <a:gd name="connsiteX64" fmla="*/ 5431155 w 12191555"/>
              <a:gd name="connsiteY64" fmla="*/ 326961 h 444563"/>
              <a:gd name="connsiteX65" fmla="*/ 5470779 w 12191555"/>
              <a:gd name="connsiteY65" fmla="*/ 292672 h 444563"/>
              <a:gd name="connsiteX66" fmla="*/ 5497322 w 12191555"/>
              <a:gd name="connsiteY66" fmla="*/ 269939 h 444563"/>
              <a:gd name="connsiteX67" fmla="*/ 6029706 w 12191555"/>
              <a:gd name="connsiteY67" fmla="*/ 293243 h 444563"/>
              <a:gd name="connsiteX68" fmla="*/ 6437249 w 12191555"/>
              <a:gd name="connsiteY68" fmla="*/ 444564 h 444563"/>
              <a:gd name="connsiteX69" fmla="*/ 6805930 w 12191555"/>
              <a:gd name="connsiteY69" fmla="*/ 326961 h 444563"/>
              <a:gd name="connsiteX70" fmla="*/ 6845618 w 12191555"/>
              <a:gd name="connsiteY70" fmla="*/ 292608 h 444563"/>
              <a:gd name="connsiteX71" fmla="*/ 7405370 w 12191555"/>
              <a:gd name="connsiteY71" fmla="*/ 292608 h 444563"/>
              <a:gd name="connsiteX72" fmla="*/ 7812913 w 12191555"/>
              <a:gd name="connsiteY72" fmla="*/ 443928 h 444563"/>
              <a:gd name="connsiteX73" fmla="*/ 8220456 w 12191555"/>
              <a:gd name="connsiteY73" fmla="*/ 292608 h 444563"/>
              <a:gd name="connsiteX74" fmla="*/ 8780209 w 12191555"/>
              <a:gd name="connsiteY74" fmla="*/ 292608 h 444563"/>
              <a:gd name="connsiteX75" fmla="*/ 9187751 w 12191555"/>
              <a:gd name="connsiteY75" fmla="*/ 443928 h 444563"/>
              <a:gd name="connsiteX76" fmla="*/ 9595295 w 12191555"/>
              <a:gd name="connsiteY76" fmla="*/ 292608 h 444563"/>
              <a:gd name="connsiteX77" fmla="*/ 10155047 w 12191555"/>
              <a:gd name="connsiteY77" fmla="*/ 292608 h 444563"/>
              <a:gd name="connsiteX78" fmla="*/ 10562590 w 12191555"/>
              <a:gd name="connsiteY78" fmla="*/ 443928 h 444563"/>
              <a:gd name="connsiteX79" fmla="*/ 10970133 w 12191555"/>
              <a:gd name="connsiteY79" fmla="*/ 292608 h 444563"/>
              <a:gd name="connsiteX80" fmla="*/ 11529886 w 12191555"/>
              <a:gd name="connsiteY80" fmla="*/ 292608 h 444563"/>
              <a:gd name="connsiteX81" fmla="*/ 11937428 w 12191555"/>
              <a:gd name="connsiteY81" fmla="*/ 443928 h 444563"/>
              <a:gd name="connsiteX82" fmla="*/ 12191555 w 12191555"/>
              <a:gd name="connsiteY82" fmla="*/ 393255 h 444563"/>
              <a:gd name="connsiteX83" fmla="*/ 12191555 w 12191555"/>
              <a:gd name="connsiteY83" fmla="*/ 173418 h 444563"/>
              <a:gd name="connsiteX84" fmla="*/ 11657521 w 12191555"/>
              <a:gd name="connsiteY84" fmla="*/ 151384 h 444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12191555" h="444563">
                <a:moveTo>
                  <a:pt x="11657521" y="151321"/>
                </a:moveTo>
                <a:cubicBezTo>
                  <a:pt x="11558461" y="55118"/>
                  <a:pt x="11409934" y="0"/>
                  <a:pt x="11249977" y="0"/>
                </a:cubicBezTo>
                <a:cubicBezTo>
                  <a:pt x="11090021" y="0"/>
                  <a:pt x="10941495" y="55182"/>
                  <a:pt x="10842435" y="151321"/>
                </a:cubicBezTo>
                <a:cubicBezTo>
                  <a:pt x="10706417" y="283401"/>
                  <a:pt x="10418699" y="283401"/>
                  <a:pt x="10282682" y="151321"/>
                </a:cubicBezTo>
                <a:cubicBezTo>
                  <a:pt x="10183622" y="55118"/>
                  <a:pt x="10035096" y="0"/>
                  <a:pt x="9875139" y="0"/>
                </a:cubicBezTo>
                <a:cubicBezTo>
                  <a:pt x="9715183" y="0"/>
                  <a:pt x="9566592" y="55182"/>
                  <a:pt x="9467596" y="151321"/>
                </a:cubicBezTo>
                <a:cubicBezTo>
                  <a:pt x="9331579" y="283401"/>
                  <a:pt x="9043861" y="283401"/>
                  <a:pt x="8907844" y="151321"/>
                </a:cubicBezTo>
                <a:cubicBezTo>
                  <a:pt x="8808784" y="55118"/>
                  <a:pt x="8660257" y="0"/>
                  <a:pt x="8500300" y="0"/>
                </a:cubicBezTo>
                <a:cubicBezTo>
                  <a:pt x="8340344" y="0"/>
                  <a:pt x="8191754" y="55182"/>
                  <a:pt x="8092758" y="151321"/>
                </a:cubicBezTo>
                <a:cubicBezTo>
                  <a:pt x="7956741" y="283401"/>
                  <a:pt x="7669022" y="283401"/>
                  <a:pt x="7533005" y="151321"/>
                </a:cubicBezTo>
                <a:cubicBezTo>
                  <a:pt x="7433945" y="55118"/>
                  <a:pt x="7285419" y="0"/>
                  <a:pt x="7125462" y="0"/>
                </a:cubicBezTo>
                <a:cubicBezTo>
                  <a:pt x="6965506" y="0"/>
                  <a:pt x="6816916" y="55182"/>
                  <a:pt x="6717919" y="151321"/>
                </a:cubicBezTo>
                <a:cubicBezTo>
                  <a:pt x="6717665" y="151574"/>
                  <a:pt x="6717412" y="151765"/>
                  <a:pt x="6717221" y="151955"/>
                </a:cubicBezTo>
                <a:lnTo>
                  <a:pt x="6717221" y="151955"/>
                </a:lnTo>
                <a:cubicBezTo>
                  <a:pt x="6708902" y="159957"/>
                  <a:pt x="6700012" y="167513"/>
                  <a:pt x="6690678" y="174625"/>
                </a:cubicBezTo>
                <a:cubicBezTo>
                  <a:pt x="6546469" y="282892"/>
                  <a:pt x="6285738" y="275082"/>
                  <a:pt x="6158294" y="151321"/>
                </a:cubicBezTo>
                <a:cubicBezTo>
                  <a:pt x="6059234" y="55118"/>
                  <a:pt x="5910707" y="0"/>
                  <a:pt x="5750751" y="0"/>
                </a:cubicBezTo>
                <a:cubicBezTo>
                  <a:pt x="5610543" y="0"/>
                  <a:pt x="5479098" y="42354"/>
                  <a:pt x="5382133" y="117602"/>
                </a:cubicBezTo>
                <a:cubicBezTo>
                  <a:pt x="5368163" y="128397"/>
                  <a:pt x="5354892" y="139827"/>
                  <a:pt x="5342446" y="151955"/>
                </a:cubicBezTo>
                <a:cubicBezTo>
                  <a:pt x="5334127" y="160020"/>
                  <a:pt x="5325237" y="167577"/>
                  <a:pt x="5315903" y="174689"/>
                </a:cubicBezTo>
                <a:cubicBezTo>
                  <a:pt x="5171694" y="282956"/>
                  <a:pt x="4910963" y="275209"/>
                  <a:pt x="4783519" y="151384"/>
                </a:cubicBezTo>
                <a:cubicBezTo>
                  <a:pt x="4684459" y="55182"/>
                  <a:pt x="4535932" y="64"/>
                  <a:pt x="4375976" y="64"/>
                </a:cubicBezTo>
                <a:cubicBezTo>
                  <a:pt x="4256215" y="64"/>
                  <a:pt x="4142931" y="31115"/>
                  <a:pt x="4051935" y="86995"/>
                </a:cubicBezTo>
                <a:cubicBezTo>
                  <a:pt x="4050792" y="87693"/>
                  <a:pt x="4049713" y="88392"/>
                  <a:pt x="4048570" y="89091"/>
                </a:cubicBezTo>
                <a:cubicBezTo>
                  <a:pt x="4042664" y="92773"/>
                  <a:pt x="4036886" y="96584"/>
                  <a:pt x="4031171" y="100457"/>
                </a:cubicBezTo>
                <a:cubicBezTo>
                  <a:pt x="4028948" y="101981"/>
                  <a:pt x="4026789" y="103505"/>
                  <a:pt x="4024567" y="105029"/>
                </a:cubicBezTo>
                <a:cubicBezTo>
                  <a:pt x="4020121" y="108204"/>
                  <a:pt x="4015740" y="111379"/>
                  <a:pt x="4011422" y="114681"/>
                </a:cubicBezTo>
                <a:cubicBezTo>
                  <a:pt x="4008247" y="117094"/>
                  <a:pt x="4005136" y="119507"/>
                  <a:pt x="4002024" y="121984"/>
                </a:cubicBezTo>
                <a:cubicBezTo>
                  <a:pt x="3998913" y="124523"/>
                  <a:pt x="3995801" y="127064"/>
                  <a:pt x="3992690" y="129603"/>
                </a:cubicBezTo>
                <a:cubicBezTo>
                  <a:pt x="3988689" y="132969"/>
                  <a:pt x="3984752" y="136334"/>
                  <a:pt x="3980942" y="139827"/>
                </a:cubicBezTo>
                <a:cubicBezTo>
                  <a:pt x="3979926" y="140716"/>
                  <a:pt x="3978910" y="141541"/>
                  <a:pt x="3977894" y="142494"/>
                </a:cubicBezTo>
                <a:cubicBezTo>
                  <a:pt x="3975989" y="144272"/>
                  <a:pt x="3974148" y="146050"/>
                  <a:pt x="3972243" y="147828"/>
                </a:cubicBezTo>
                <a:cubicBezTo>
                  <a:pt x="3970719" y="149289"/>
                  <a:pt x="3969131" y="150622"/>
                  <a:pt x="3967671" y="152019"/>
                </a:cubicBezTo>
                <a:cubicBezTo>
                  <a:pt x="3831654" y="284099"/>
                  <a:pt x="3543935" y="284099"/>
                  <a:pt x="3407918" y="152019"/>
                </a:cubicBezTo>
                <a:cubicBezTo>
                  <a:pt x="3308858" y="55816"/>
                  <a:pt x="3160332" y="698"/>
                  <a:pt x="3000375" y="698"/>
                </a:cubicBezTo>
                <a:cubicBezTo>
                  <a:pt x="2840419" y="698"/>
                  <a:pt x="2691829" y="55880"/>
                  <a:pt x="2592832" y="152019"/>
                </a:cubicBezTo>
                <a:cubicBezTo>
                  <a:pt x="2456815" y="284099"/>
                  <a:pt x="2169097" y="284099"/>
                  <a:pt x="2033080" y="152019"/>
                </a:cubicBezTo>
                <a:cubicBezTo>
                  <a:pt x="1934020" y="55816"/>
                  <a:pt x="1785493" y="698"/>
                  <a:pt x="1625537" y="698"/>
                </a:cubicBezTo>
                <a:cubicBezTo>
                  <a:pt x="1465580" y="698"/>
                  <a:pt x="1316990" y="55880"/>
                  <a:pt x="1217994" y="152019"/>
                </a:cubicBezTo>
                <a:cubicBezTo>
                  <a:pt x="1081977" y="284099"/>
                  <a:pt x="794258" y="284099"/>
                  <a:pt x="658241" y="152019"/>
                </a:cubicBezTo>
                <a:cubicBezTo>
                  <a:pt x="559181" y="55816"/>
                  <a:pt x="410655" y="698"/>
                  <a:pt x="250698" y="698"/>
                </a:cubicBezTo>
                <a:cubicBezTo>
                  <a:pt x="161354" y="698"/>
                  <a:pt x="75565" y="17971"/>
                  <a:pt x="0" y="49974"/>
                </a:cubicBezTo>
                <a:lnTo>
                  <a:pt x="0" y="268669"/>
                </a:lnTo>
                <a:cubicBezTo>
                  <a:pt x="144526" y="161798"/>
                  <a:pt x="403606" y="169926"/>
                  <a:pt x="530606" y="293243"/>
                </a:cubicBezTo>
                <a:cubicBezTo>
                  <a:pt x="629603" y="389446"/>
                  <a:pt x="778193" y="444564"/>
                  <a:pt x="938149" y="444564"/>
                </a:cubicBezTo>
                <a:cubicBezTo>
                  <a:pt x="1098106" y="444564"/>
                  <a:pt x="1246696" y="389382"/>
                  <a:pt x="1345692" y="293243"/>
                </a:cubicBezTo>
                <a:cubicBezTo>
                  <a:pt x="1481709" y="161163"/>
                  <a:pt x="1769428" y="161163"/>
                  <a:pt x="1905445" y="293243"/>
                </a:cubicBezTo>
                <a:cubicBezTo>
                  <a:pt x="2004441" y="389446"/>
                  <a:pt x="2153031" y="444564"/>
                  <a:pt x="2312988" y="444564"/>
                </a:cubicBezTo>
                <a:cubicBezTo>
                  <a:pt x="2472944" y="444564"/>
                  <a:pt x="2621534" y="389382"/>
                  <a:pt x="2720531" y="293243"/>
                </a:cubicBezTo>
                <a:cubicBezTo>
                  <a:pt x="2856548" y="161163"/>
                  <a:pt x="3144266" y="161163"/>
                  <a:pt x="3280283" y="293243"/>
                </a:cubicBezTo>
                <a:cubicBezTo>
                  <a:pt x="3379280" y="389446"/>
                  <a:pt x="3527870" y="444564"/>
                  <a:pt x="3687826" y="444564"/>
                </a:cubicBezTo>
                <a:cubicBezTo>
                  <a:pt x="3847783" y="444564"/>
                  <a:pt x="3996373" y="389382"/>
                  <a:pt x="4095369" y="293243"/>
                </a:cubicBezTo>
                <a:cubicBezTo>
                  <a:pt x="4095623" y="292989"/>
                  <a:pt x="4095877" y="292798"/>
                  <a:pt x="4096068" y="292608"/>
                </a:cubicBezTo>
                <a:lnTo>
                  <a:pt x="4096068" y="292608"/>
                </a:lnTo>
                <a:cubicBezTo>
                  <a:pt x="4100068" y="288734"/>
                  <a:pt x="4104259" y="284988"/>
                  <a:pt x="4108514" y="281305"/>
                </a:cubicBezTo>
                <a:cubicBezTo>
                  <a:pt x="4116578" y="274384"/>
                  <a:pt x="4125151" y="268034"/>
                  <a:pt x="4133977" y="261938"/>
                </a:cubicBezTo>
                <a:cubicBezTo>
                  <a:pt x="4135374" y="260985"/>
                  <a:pt x="4136771" y="259969"/>
                  <a:pt x="4138168" y="259016"/>
                </a:cubicBezTo>
                <a:cubicBezTo>
                  <a:pt x="4145598" y="254127"/>
                  <a:pt x="4153345" y="249618"/>
                  <a:pt x="4161282" y="245237"/>
                </a:cubicBezTo>
                <a:cubicBezTo>
                  <a:pt x="4165409" y="243015"/>
                  <a:pt x="4169537" y="240792"/>
                  <a:pt x="4173792" y="238697"/>
                </a:cubicBezTo>
                <a:cubicBezTo>
                  <a:pt x="4179443" y="235903"/>
                  <a:pt x="4185221" y="233235"/>
                  <a:pt x="4191000" y="230696"/>
                </a:cubicBezTo>
                <a:cubicBezTo>
                  <a:pt x="4198747" y="227330"/>
                  <a:pt x="4206685" y="224155"/>
                  <a:pt x="4214749" y="221234"/>
                </a:cubicBezTo>
                <a:cubicBezTo>
                  <a:pt x="4217480" y="220282"/>
                  <a:pt x="4220147" y="219266"/>
                  <a:pt x="4222877" y="218313"/>
                </a:cubicBezTo>
                <a:cubicBezTo>
                  <a:pt x="4367276" y="169672"/>
                  <a:pt x="4553395" y="194628"/>
                  <a:pt x="4654931" y="293243"/>
                </a:cubicBezTo>
                <a:cubicBezTo>
                  <a:pt x="4753928" y="389446"/>
                  <a:pt x="4902518" y="444564"/>
                  <a:pt x="5062474" y="444564"/>
                </a:cubicBezTo>
                <a:cubicBezTo>
                  <a:pt x="5202682" y="444564"/>
                  <a:pt x="5334127" y="402146"/>
                  <a:pt x="5431155" y="326961"/>
                </a:cubicBezTo>
                <a:cubicBezTo>
                  <a:pt x="5445125" y="316166"/>
                  <a:pt x="5458333" y="304736"/>
                  <a:pt x="5470779" y="292672"/>
                </a:cubicBezTo>
                <a:cubicBezTo>
                  <a:pt x="5479098" y="284607"/>
                  <a:pt x="5487988" y="277051"/>
                  <a:pt x="5497322" y="269939"/>
                </a:cubicBezTo>
                <a:cubicBezTo>
                  <a:pt x="5641531" y="161671"/>
                  <a:pt x="5902262" y="169418"/>
                  <a:pt x="6029706" y="293243"/>
                </a:cubicBezTo>
                <a:cubicBezTo>
                  <a:pt x="6128703" y="389446"/>
                  <a:pt x="6277293" y="444564"/>
                  <a:pt x="6437249" y="444564"/>
                </a:cubicBezTo>
                <a:cubicBezTo>
                  <a:pt x="6577457" y="444564"/>
                  <a:pt x="6708902" y="402209"/>
                  <a:pt x="6805930" y="326961"/>
                </a:cubicBezTo>
                <a:cubicBezTo>
                  <a:pt x="6819900" y="316166"/>
                  <a:pt x="6833108" y="304736"/>
                  <a:pt x="6845618" y="292608"/>
                </a:cubicBezTo>
                <a:cubicBezTo>
                  <a:pt x="6981635" y="160528"/>
                  <a:pt x="7269353" y="160528"/>
                  <a:pt x="7405370" y="292608"/>
                </a:cubicBezTo>
                <a:cubicBezTo>
                  <a:pt x="7504367" y="388810"/>
                  <a:pt x="7652957" y="443928"/>
                  <a:pt x="7812913" y="443928"/>
                </a:cubicBezTo>
                <a:cubicBezTo>
                  <a:pt x="7972870" y="443928"/>
                  <a:pt x="8121460" y="388747"/>
                  <a:pt x="8220456" y="292608"/>
                </a:cubicBezTo>
                <a:cubicBezTo>
                  <a:pt x="8356474" y="160528"/>
                  <a:pt x="8644191" y="160528"/>
                  <a:pt x="8780209" y="292608"/>
                </a:cubicBezTo>
                <a:cubicBezTo>
                  <a:pt x="8879205" y="388810"/>
                  <a:pt x="9027795" y="443928"/>
                  <a:pt x="9187751" y="443928"/>
                </a:cubicBezTo>
                <a:cubicBezTo>
                  <a:pt x="9347708" y="443928"/>
                  <a:pt x="9496298" y="388747"/>
                  <a:pt x="9595295" y="292608"/>
                </a:cubicBezTo>
                <a:cubicBezTo>
                  <a:pt x="9731312" y="160528"/>
                  <a:pt x="10019030" y="160528"/>
                  <a:pt x="10155047" y="292608"/>
                </a:cubicBezTo>
                <a:cubicBezTo>
                  <a:pt x="10254044" y="388810"/>
                  <a:pt x="10402634" y="443928"/>
                  <a:pt x="10562590" y="443928"/>
                </a:cubicBezTo>
                <a:cubicBezTo>
                  <a:pt x="10722547" y="443928"/>
                  <a:pt x="10871137" y="388747"/>
                  <a:pt x="10970133" y="292608"/>
                </a:cubicBezTo>
                <a:cubicBezTo>
                  <a:pt x="11106150" y="160528"/>
                  <a:pt x="11393869" y="160528"/>
                  <a:pt x="11529886" y="292608"/>
                </a:cubicBezTo>
                <a:cubicBezTo>
                  <a:pt x="11628882" y="388810"/>
                  <a:pt x="11777472" y="443928"/>
                  <a:pt x="11937428" y="443928"/>
                </a:cubicBezTo>
                <a:cubicBezTo>
                  <a:pt x="12028170" y="443928"/>
                  <a:pt x="12115165" y="426148"/>
                  <a:pt x="12191555" y="393255"/>
                </a:cubicBezTo>
                <a:lnTo>
                  <a:pt x="12191555" y="173418"/>
                </a:lnTo>
                <a:cubicBezTo>
                  <a:pt x="12047728" y="282956"/>
                  <a:pt x="11785473" y="275653"/>
                  <a:pt x="11657521" y="151384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7E38E8-3606-5AB2-DD03-7284EC808F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199" y="1122363"/>
            <a:ext cx="10117667" cy="2387600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BF3A0B-D8A1-F842-EA95-3A6A6C2BEC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199" y="3602038"/>
            <a:ext cx="10117667" cy="103028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FD1C235-E4E7-AB0C-D8BA-6FCB6059981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69935" y="5528602"/>
            <a:ext cx="2316386" cy="98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32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689A8B49-20D6-A563-98A5-1215C77C763A}"/>
              </a:ext>
            </a:extLst>
          </p:cNvPr>
          <p:cNvSpPr/>
          <p:nvPr/>
        </p:nvSpPr>
        <p:spPr>
          <a:xfrm>
            <a:off x="0" y="0"/>
            <a:ext cx="12192000" cy="5130800"/>
          </a:xfrm>
          <a:custGeom>
            <a:avLst/>
            <a:gdLst>
              <a:gd name="connsiteX0" fmla="*/ 0 w 12192000"/>
              <a:gd name="connsiteY0" fmla="*/ 0 h 5130800"/>
              <a:gd name="connsiteX1" fmla="*/ 0 w 12192000"/>
              <a:gd name="connsiteY1" fmla="*/ 4887341 h 5130800"/>
              <a:gd name="connsiteX2" fmla="*/ 0 w 12192000"/>
              <a:gd name="connsiteY2" fmla="*/ 5130800 h 5130800"/>
              <a:gd name="connsiteX3" fmla="*/ 12192000 w 12192000"/>
              <a:gd name="connsiteY3" fmla="*/ 5130800 h 5130800"/>
              <a:gd name="connsiteX4" fmla="*/ 12192000 w 12192000"/>
              <a:gd name="connsiteY4" fmla="*/ 0 h 5130800"/>
              <a:gd name="connsiteX5" fmla="*/ 0 w 12192000"/>
              <a:gd name="connsiteY5" fmla="*/ 0 h 513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130800">
                <a:moveTo>
                  <a:pt x="0" y="0"/>
                </a:moveTo>
                <a:lnTo>
                  <a:pt x="0" y="4887341"/>
                </a:lnTo>
                <a:lnTo>
                  <a:pt x="0" y="5130800"/>
                </a:lnTo>
                <a:lnTo>
                  <a:pt x="12192000" y="5130800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541BF67-3C52-88BA-5839-B795CB510F40}"/>
              </a:ext>
            </a:extLst>
          </p:cNvPr>
          <p:cNvSpPr/>
          <p:nvPr/>
        </p:nvSpPr>
        <p:spPr>
          <a:xfrm>
            <a:off x="1" y="5044758"/>
            <a:ext cx="12191999" cy="1813242"/>
          </a:xfrm>
          <a:custGeom>
            <a:avLst/>
            <a:gdLst>
              <a:gd name="connsiteX0" fmla="*/ 12191555 w 12191999"/>
              <a:gd name="connsiteY0" fmla="*/ 199707 h 1813242"/>
              <a:gd name="connsiteX1" fmla="*/ 11937428 w 12191999"/>
              <a:gd name="connsiteY1" fmla="*/ 250381 h 1813242"/>
              <a:gd name="connsiteX2" fmla="*/ 11529886 w 12191999"/>
              <a:gd name="connsiteY2" fmla="*/ 99060 h 1813242"/>
              <a:gd name="connsiteX3" fmla="*/ 10970133 w 12191999"/>
              <a:gd name="connsiteY3" fmla="*/ 99060 h 1813242"/>
              <a:gd name="connsiteX4" fmla="*/ 10562590 w 12191999"/>
              <a:gd name="connsiteY4" fmla="*/ 250381 h 1813242"/>
              <a:gd name="connsiteX5" fmla="*/ 10155047 w 12191999"/>
              <a:gd name="connsiteY5" fmla="*/ 99060 h 1813242"/>
              <a:gd name="connsiteX6" fmla="*/ 9595295 w 12191999"/>
              <a:gd name="connsiteY6" fmla="*/ 99060 h 1813242"/>
              <a:gd name="connsiteX7" fmla="*/ 9187751 w 12191999"/>
              <a:gd name="connsiteY7" fmla="*/ 250381 h 1813242"/>
              <a:gd name="connsiteX8" fmla="*/ 8780209 w 12191999"/>
              <a:gd name="connsiteY8" fmla="*/ 99060 h 1813242"/>
              <a:gd name="connsiteX9" fmla="*/ 8220456 w 12191999"/>
              <a:gd name="connsiteY9" fmla="*/ 99060 h 1813242"/>
              <a:gd name="connsiteX10" fmla="*/ 7812913 w 12191999"/>
              <a:gd name="connsiteY10" fmla="*/ 250381 h 1813242"/>
              <a:gd name="connsiteX11" fmla="*/ 7405370 w 12191999"/>
              <a:gd name="connsiteY11" fmla="*/ 99060 h 1813242"/>
              <a:gd name="connsiteX12" fmla="*/ 6845618 w 12191999"/>
              <a:gd name="connsiteY12" fmla="*/ 99060 h 1813242"/>
              <a:gd name="connsiteX13" fmla="*/ 6805930 w 12191999"/>
              <a:gd name="connsiteY13" fmla="*/ 133413 h 1813242"/>
              <a:gd name="connsiteX14" fmla="*/ 6437249 w 12191999"/>
              <a:gd name="connsiteY14" fmla="*/ 251015 h 1813242"/>
              <a:gd name="connsiteX15" fmla="*/ 6029706 w 12191999"/>
              <a:gd name="connsiteY15" fmla="*/ 99695 h 1813242"/>
              <a:gd name="connsiteX16" fmla="*/ 5497322 w 12191999"/>
              <a:gd name="connsiteY16" fmla="*/ 76390 h 1813242"/>
              <a:gd name="connsiteX17" fmla="*/ 5470779 w 12191999"/>
              <a:gd name="connsiteY17" fmla="*/ 99124 h 1813242"/>
              <a:gd name="connsiteX18" fmla="*/ 5431155 w 12191999"/>
              <a:gd name="connsiteY18" fmla="*/ 133413 h 1813242"/>
              <a:gd name="connsiteX19" fmla="*/ 5062474 w 12191999"/>
              <a:gd name="connsiteY19" fmla="*/ 251015 h 1813242"/>
              <a:gd name="connsiteX20" fmla="*/ 4654931 w 12191999"/>
              <a:gd name="connsiteY20" fmla="*/ 99695 h 1813242"/>
              <a:gd name="connsiteX21" fmla="*/ 4222877 w 12191999"/>
              <a:gd name="connsiteY21" fmla="*/ 24765 h 1813242"/>
              <a:gd name="connsiteX22" fmla="*/ 4214749 w 12191999"/>
              <a:gd name="connsiteY22" fmla="*/ 27686 h 1813242"/>
              <a:gd name="connsiteX23" fmla="*/ 4191000 w 12191999"/>
              <a:gd name="connsiteY23" fmla="*/ 37147 h 1813242"/>
              <a:gd name="connsiteX24" fmla="*/ 4173792 w 12191999"/>
              <a:gd name="connsiteY24" fmla="*/ 45149 h 1813242"/>
              <a:gd name="connsiteX25" fmla="*/ 4161282 w 12191999"/>
              <a:gd name="connsiteY25" fmla="*/ 51689 h 1813242"/>
              <a:gd name="connsiteX26" fmla="*/ 4138168 w 12191999"/>
              <a:gd name="connsiteY26" fmla="*/ 65469 h 1813242"/>
              <a:gd name="connsiteX27" fmla="*/ 4133977 w 12191999"/>
              <a:gd name="connsiteY27" fmla="*/ 68389 h 1813242"/>
              <a:gd name="connsiteX28" fmla="*/ 4108514 w 12191999"/>
              <a:gd name="connsiteY28" fmla="*/ 87757 h 1813242"/>
              <a:gd name="connsiteX29" fmla="*/ 4096068 w 12191999"/>
              <a:gd name="connsiteY29" fmla="*/ 99124 h 1813242"/>
              <a:gd name="connsiteX30" fmla="*/ 4096068 w 12191999"/>
              <a:gd name="connsiteY30" fmla="*/ 99124 h 1813242"/>
              <a:gd name="connsiteX31" fmla="*/ 4095369 w 12191999"/>
              <a:gd name="connsiteY31" fmla="*/ 99758 h 1813242"/>
              <a:gd name="connsiteX32" fmla="*/ 3687826 w 12191999"/>
              <a:gd name="connsiteY32" fmla="*/ 251079 h 1813242"/>
              <a:gd name="connsiteX33" fmla="*/ 3280283 w 12191999"/>
              <a:gd name="connsiteY33" fmla="*/ 99758 h 1813242"/>
              <a:gd name="connsiteX34" fmla="*/ 2720531 w 12191999"/>
              <a:gd name="connsiteY34" fmla="*/ 99758 h 1813242"/>
              <a:gd name="connsiteX35" fmla="*/ 2312988 w 12191999"/>
              <a:gd name="connsiteY35" fmla="*/ 251079 h 1813242"/>
              <a:gd name="connsiteX36" fmla="*/ 1905445 w 12191999"/>
              <a:gd name="connsiteY36" fmla="*/ 99758 h 1813242"/>
              <a:gd name="connsiteX37" fmla="*/ 1345692 w 12191999"/>
              <a:gd name="connsiteY37" fmla="*/ 99758 h 1813242"/>
              <a:gd name="connsiteX38" fmla="*/ 938149 w 12191999"/>
              <a:gd name="connsiteY38" fmla="*/ 251079 h 1813242"/>
              <a:gd name="connsiteX39" fmla="*/ 530606 w 12191999"/>
              <a:gd name="connsiteY39" fmla="*/ 99758 h 1813242"/>
              <a:gd name="connsiteX40" fmla="*/ 0 w 12191999"/>
              <a:gd name="connsiteY40" fmla="*/ 75184 h 1813242"/>
              <a:gd name="connsiteX41" fmla="*/ 0 w 12191999"/>
              <a:gd name="connsiteY41" fmla="*/ 1813243 h 1813242"/>
              <a:gd name="connsiteX42" fmla="*/ 12192000 w 12191999"/>
              <a:gd name="connsiteY42" fmla="*/ 1813243 h 1813242"/>
              <a:gd name="connsiteX43" fmla="*/ 12192000 w 12191999"/>
              <a:gd name="connsiteY43" fmla="*/ 199834 h 1813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2191999" h="1813242">
                <a:moveTo>
                  <a:pt x="12191555" y="199707"/>
                </a:moveTo>
                <a:cubicBezTo>
                  <a:pt x="12115165" y="232600"/>
                  <a:pt x="12028107" y="250381"/>
                  <a:pt x="11937428" y="250381"/>
                </a:cubicBezTo>
                <a:cubicBezTo>
                  <a:pt x="11777472" y="250381"/>
                  <a:pt x="11628882" y="195199"/>
                  <a:pt x="11529886" y="99060"/>
                </a:cubicBezTo>
                <a:cubicBezTo>
                  <a:pt x="11393869" y="-33020"/>
                  <a:pt x="11106150" y="-33020"/>
                  <a:pt x="10970133" y="99060"/>
                </a:cubicBezTo>
                <a:cubicBezTo>
                  <a:pt x="10871137" y="195262"/>
                  <a:pt x="10722547" y="250381"/>
                  <a:pt x="10562590" y="250381"/>
                </a:cubicBezTo>
                <a:cubicBezTo>
                  <a:pt x="10402634" y="250381"/>
                  <a:pt x="10254044" y="195199"/>
                  <a:pt x="10155047" y="99060"/>
                </a:cubicBezTo>
                <a:cubicBezTo>
                  <a:pt x="10019030" y="-33020"/>
                  <a:pt x="9731312" y="-33020"/>
                  <a:pt x="9595295" y="99060"/>
                </a:cubicBezTo>
                <a:cubicBezTo>
                  <a:pt x="9496298" y="195262"/>
                  <a:pt x="9347708" y="250381"/>
                  <a:pt x="9187751" y="250381"/>
                </a:cubicBezTo>
                <a:cubicBezTo>
                  <a:pt x="9027795" y="250381"/>
                  <a:pt x="8879205" y="195199"/>
                  <a:pt x="8780209" y="99060"/>
                </a:cubicBezTo>
                <a:cubicBezTo>
                  <a:pt x="8644191" y="-33020"/>
                  <a:pt x="8356474" y="-33020"/>
                  <a:pt x="8220456" y="99060"/>
                </a:cubicBezTo>
                <a:cubicBezTo>
                  <a:pt x="8121460" y="195262"/>
                  <a:pt x="7972870" y="250381"/>
                  <a:pt x="7812913" y="250381"/>
                </a:cubicBezTo>
                <a:cubicBezTo>
                  <a:pt x="7652957" y="250381"/>
                  <a:pt x="7504367" y="195199"/>
                  <a:pt x="7405370" y="99060"/>
                </a:cubicBezTo>
                <a:cubicBezTo>
                  <a:pt x="7269353" y="-33020"/>
                  <a:pt x="6981635" y="-33020"/>
                  <a:pt x="6845618" y="99060"/>
                </a:cubicBezTo>
                <a:cubicBezTo>
                  <a:pt x="6833172" y="111188"/>
                  <a:pt x="6819900" y="122619"/>
                  <a:pt x="6805930" y="133413"/>
                </a:cubicBezTo>
                <a:cubicBezTo>
                  <a:pt x="6708902" y="208661"/>
                  <a:pt x="6577521" y="251015"/>
                  <a:pt x="6437249" y="251015"/>
                </a:cubicBezTo>
                <a:cubicBezTo>
                  <a:pt x="6277293" y="251015"/>
                  <a:pt x="6128703" y="195834"/>
                  <a:pt x="6029706" y="99695"/>
                </a:cubicBezTo>
                <a:cubicBezTo>
                  <a:pt x="5902198" y="-24130"/>
                  <a:pt x="5641467" y="-31877"/>
                  <a:pt x="5497322" y="76390"/>
                </a:cubicBezTo>
                <a:cubicBezTo>
                  <a:pt x="5487924" y="83439"/>
                  <a:pt x="5479034" y="91059"/>
                  <a:pt x="5470779" y="99124"/>
                </a:cubicBezTo>
                <a:cubicBezTo>
                  <a:pt x="5458333" y="111252"/>
                  <a:pt x="5445062" y="122682"/>
                  <a:pt x="5431155" y="133413"/>
                </a:cubicBezTo>
                <a:cubicBezTo>
                  <a:pt x="5334127" y="208661"/>
                  <a:pt x="5202746" y="251015"/>
                  <a:pt x="5062474" y="251015"/>
                </a:cubicBezTo>
                <a:cubicBezTo>
                  <a:pt x="4902518" y="251015"/>
                  <a:pt x="4753928" y="195834"/>
                  <a:pt x="4654931" y="99695"/>
                </a:cubicBezTo>
                <a:cubicBezTo>
                  <a:pt x="4553395" y="1079"/>
                  <a:pt x="4367276" y="-23876"/>
                  <a:pt x="4222877" y="24765"/>
                </a:cubicBezTo>
                <a:cubicBezTo>
                  <a:pt x="4220147" y="25718"/>
                  <a:pt x="4217416" y="26670"/>
                  <a:pt x="4214749" y="27686"/>
                </a:cubicBezTo>
                <a:cubicBezTo>
                  <a:pt x="4206685" y="30607"/>
                  <a:pt x="4198747" y="33719"/>
                  <a:pt x="4191000" y="37147"/>
                </a:cubicBezTo>
                <a:cubicBezTo>
                  <a:pt x="4185158" y="39687"/>
                  <a:pt x="4179380" y="42354"/>
                  <a:pt x="4173792" y="45149"/>
                </a:cubicBezTo>
                <a:cubicBezTo>
                  <a:pt x="4169537" y="47244"/>
                  <a:pt x="4165409" y="49466"/>
                  <a:pt x="4161282" y="51689"/>
                </a:cubicBezTo>
                <a:cubicBezTo>
                  <a:pt x="4153408" y="56070"/>
                  <a:pt x="4145598" y="60579"/>
                  <a:pt x="4138168" y="65469"/>
                </a:cubicBezTo>
                <a:cubicBezTo>
                  <a:pt x="4136771" y="66421"/>
                  <a:pt x="4135374" y="67374"/>
                  <a:pt x="4133977" y="68389"/>
                </a:cubicBezTo>
                <a:cubicBezTo>
                  <a:pt x="4125087" y="74485"/>
                  <a:pt x="4116515" y="80835"/>
                  <a:pt x="4108514" y="87757"/>
                </a:cubicBezTo>
                <a:cubicBezTo>
                  <a:pt x="4104259" y="91440"/>
                  <a:pt x="4100068" y="95250"/>
                  <a:pt x="4096068" y="99124"/>
                </a:cubicBezTo>
                <a:lnTo>
                  <a:pt x="4096068" y="99124"/>
                </a:lnTo>
                <a:cubicBezTo>
                  <a:pt x="4096068" y="99124"/>
                  <a:pt x="4095559" y="99504"/>
                  <a:pt x="4095369" y="99758"/>
                </a:cubicBezTo>
                <a:cubicBezTo>
                  <a:pt x="3996373" y="195961"/>
                  <a:pt x="3847783" y="251079"/>
                  <a:pt x="3687826" y="251079"/>
                </a:cubicBezTo>
                <a:cubicBezTo>
                  <a:pt x="3527870" y="251079"/>
                  <a:pt x="3379280" y="195897"/>
                  <a:pt x="3280283" y="99758"/>
                </a:cubicBezTo>
                <a:cubicBezTo>
                  <a:pt x="3144266" y="-32322"/>
                  <a:pt x="2856548" y="-32322"/>
                  <a:pt x="2720531" y="99758"/>
                </a:cubicBezTo>
                <a:cubicBezTo>
                  <a:pt x="2621534" y="195961"/>
                  <a:pt x="2472944" y="251079"/>
                  <a:pt x="2312988" y="251079"/>
                </a:cubicBezTo>
                <a:cubicBezTo>
                  <a:pt x="2153031" y="251079"/>
                  <a:pt x="2004441" y="195897"/>
                  <a:pt x="1905445" y="99758"/>
                </a:cubicBezTo>
                <a:cubicBezTo>
                  <a:pt x="1769428" y="-32322"/>
                  <a:pt x="1481709" y="-32322"/>
                  <a:pt x="1345692" y="99758"/>
                </a:cubicBezTo>
                <a:cubicBezTo>
                  <a:pt x="1246632" y="195961"/>
                  <a:pt x="1098106" y="251079"/>
                  <a:pt x="938149" y="251079"/>
                </a:cubicBezTo>
                <a:cubicBezTo>
                  <a:pt x="778193" y="251079"/>
                  <a:pt x="629603" y="195897"/>
                  <a:pt x="530606" y="99758"/>
                </a:cubicBezTo>
                <a:cubicBezTo>
                  <a:pt x="403670" y="-23559"/>
                  <a:pt x="144590" y="-31687"/>
                  <a:pt x="0" y="75184"/>
                </a:cubicBezTo>
                <a:lnTo>
                  <a:pt x="0" y="1813243"/>
                </a:lnTo>
                <a:lnTo>
                  <a:pt x="12192000" y="1813243"/>
                </a:lnTo>
                <a:lnTo>
                  <a:pt x="12192000" y="199834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8A253CD-DF2F-684E-5E6F-8DFAAFCEDF19}"/>
              </a:ext>
            </a:extLst>
          </p:cNvPr>
          <p:cNvSpPr/>
          <p:nvPr/>
        </p:nvSpPr>
        <p:spPr>
          <a:xfrm>
            <a:off x="444" y="4851400"/>
            <a:ext cx="12191555" cy="444563"/>
          </a:xfrm>
          <a:custGeom>
            <a:avLst/>
            <a:gdLst>
              <a:gd name="connsiteX0" fmla="*/ 11657521 w 12191555"/>
              <a:gd name="connsiteY0" fmla="*/ 151321 h 444563"/>
              <a:gd name="connsiteX1" fmla="*/ 11249977 w 12191555"/>
              <a:gd name="connsiteY1" fmla="*/ 0 h 444563"/>
              <a:gd name="connsiteX2" fmla="*/ 10842435 w 12191555"/>
              <a:gd name="connsiteY2" fmla="*/ 151321 h 444563"/>
              <a:gd name="connsiteX3" fmla="*/ 10282682 w 12191555"/>
              <a:gd name="connsiteY3" fmla="*/ 151321 h 444563"/>
              <a:gd name="connsiteX4" fmla="*/ 9875139 w 12191555"/>
              <a:gd name="connsiteY4" fmla="*/ 0 h 444563"/>
              <a:gd name="connsiteX5" fmla="*/ 9467596 w 12191555"/>
              <a:gd name="connsiteY5" fmla="*/ 151321 h 444563"/>
              <a:gd name="connsiteX6" fmla="*/ 8907844 w 12191555"/>
              <a:gd name="connsiteY6" fmla="*/ 151321 h 444563"/>
              <a:gd name="connsiteX7" fmla="*/ 8500300 w 12191555"/>
              <a:gd name="connsiteY7" fmla="*/ 0 h 444563"/>
              <a:gd name="connsiteX8" fmla="*/ 8092758 w 12191555"/>
              <a:gd name="connsiteY8" fmla="*/ 151321 h 444563"/>
              <a:gd name="connsiteX9" fmla="*/ 7533005 w 12191555"/>
              <a:gd name="connsiteY9" fmla="*/ 151321 h 444563"/>
              <a:gd name="connsiteX10" fmla="*/ 7125462 w 12191555"/>
              <a:gd name="connsiteY10" fmla="*/ 0 h 444563"/>
              <a:gd name="connsiteX11" fmla="*/ 6717919 w 12191555"/>
              <a:gd name="connsiteY11" fmla="*/ 151321 h 444563"/>
              <a:gd name="connsiteX12" fmla="*/ 6717221 w 12191555"/>
              <a:gd name="connsiteY12" fmla="*/ 151955 h 444563"/>
              <a:gd name="connsiteX13" fmla="*/ 6717221 w 12191555"/>
              <a:gd name="connsiteY13" fmla="*/ 151955 h 444563"/>
              <a:gd name="connsiteX14" fmla="*/ 6690678 w 12191555"/>
              <a:gd name="connsiteY14" fmla="*/ 174625 h 444563"/>
              <a:gd name="connsiteX15" fmla="*/ 6158294 w 12191555"/>
              <a:gd name="connsiteY15" fmla="*/ 151321 h 444563"/>
              <a:gd name="connsiteX16" fmla="*/ 5750751 w 12191555"/>
              <a:gd name="connsiteY16" fmla="*/ 0 h 444563"/>
              <a:gd name="connsiteX17" fmla="*/ 5382133 w 12191555"/>
              <a:gd name="connsiteY17" fmla="*/ 117602 h 444563"/>
              <a:gd name="connsiteX18" fmla="*/ 5342446 w 12191555"/>
              <a:gd name="connsiteY18" fmla="*/ 151955 h 444563"/>
              <a:gd name="connsiteX19" fmla="*/ 5315903 w 12191555"/>
              <a:gd name="connsiteY19" fmla="*/ 174689 h 444563"/>
              <a:gd name="connsiteX20" fmla="*/ 4783519 w 12191555"/>
              <a:gd name="connsiteY20" fmla="*/ 151384 h 444563"/>
              <a:gd name="connsiteX21" fmla="*/ 4375976 w 12191555"/>
              <a:gd name="connsiteY21" fmla="*/ 64 h 444563"/>
              <a:gd name="connsiteX22" fmla="*/ 4051935 w 12191555"/>
              <a:gd name="connsiteY22" fmla="*/ 86995 h 444563"/>
              <a:gd name="connsiteX23" fmla="*/ 4048570 w 12191555"/>
              <a:gd name="connsiteY23" fmla="*/ 89091 h 444563"/>
              <a:gd name="connsiteX24" fmla="*/ 4031171 w 12191555"/>
              <a:gd name="connsiteY24" fmla="*/ 100457 h 444563"/>
              <a:gd name="connsiteX25" fmla="*/ 4024567 w 12191555"/>
              <a:gd name="connsiteY25" fmla="*/ 105029 h 444563"/>
              <a:gd name="connsiteX26" fmla="*/ 4011422 w 12191555"/>
              <a:gd name="connsiteY26" fmla="*/ 114681 h 444563"/>
              <a:gd name="connsiteX27" fmla="*/ 4002024 w 12191555"/>
              <a:gd name="connsiteY27" fmla="*/ 121984 h 444563"/>
              <a:gd name="connsiteX28" fmla="*/ 3992690 w 12191555"/>
              <a:gd name="connsiteY28" fmla="*/ 129603 h 444563"/>
              <a:gd name="connsiteX29" fmla="*/ 3980942 w 12191555"/>
              <a:gd name="connsiteY29" fmla="*/ 139827 h 444563"/>
              <a:gd name="connsiteX30" fmla="*/ 3977894 w 12191555"/>
              <a:gd name="connsiteY30" fmla="*/ 142494 h 444563"/>
              <a:gd name="connsiteX31" fmla="*/ 3972243 w 12191555"/>
              <a:gd name="connsiteY31" fmla="*/ 147828 h 444563"/>
              <a:gd name="connsiteX32" fmla="*/ 3967671 w 12191555"/>
              <a:gd name="connsiteY32" fmla="*/ 152019 h 444563"/>
              <a:gd name="connsiteX33" fmla="*/ 3407918 w 12191555"/>
              <a:gd name="connsiteY33" fmla="*/ 152019 h 444563"/>
              <a:gd name="connsiteX34" fmla="*/ 3000375 w 12191555"/>
              <a:gd name="connsiteY34" fmla="*/ 698 h 444563"/>
              <a:gd name="connsiteX35" fmla="*/ 2592832 w 12191555"/>
              <a:gd name="connsiteY35" fmla="*/ 152019 h 444563"/>
              <a:gd name="connsiteX36" fmla="*/ 2033080 w 12191555"/>
              <a:gd name="connsiteY36" fmla="*/ 152019 h 444563"/>
              <a:gd name="connsiteX37" fmla="*/ 1625537 w 12191555"/>
              <a:gd name="connsiteY37" fmla="*/ 698 h 444563"/>
              <a:gd name="connsiteX38" fmla="*/ 1217994 w 12191555"/>
              <a:gd name="connsiteY38" fmla="*/ 152019 h 444563"/>
              <a:gd name="connsiteX39" fmla="*/ 658241 w 12191555"/>
              <a:gd name="connsiteY39" fmla="*/ 152019 h 444563"/>
              <a:gd name="connsiteX40" fmla="*/ 250698 w 12191555"/>
              <a:gd name="connsiteY40" fmla="*/ 698 h 444563"/>
              <a:gd name="connsiteX41" fmla="*/ 0 w 12191555"/>
              <a:gd name="connsiteY41" fmla="*/ 49974 h 444563"/>
              <a:gd name="connsiteX42" fmla="*/ 0 w 12191555"/>
              <a:gd name="connsiteY42" fmla="*/ 268669 h 444563"/>
              <a:gd name="connsiteX43" fmla="*/ 530606 w 12191555"/>
              <a:gd name="connsiteY43" fmla="*/ 293243 h 444563"/>
              <a:gd name="connsiteX44" fmla="*/ 938149 w 12191555"/>
              <a:gd name="connsiteY44" fmla="*/ 444564 h 444563"/>
              <a:gd name="connsiteX45" fmla="*/ 1345692 w 12191555"/>
              <a:gd name="connsiteY45" fmla="*/ 293243 h 444563"/>
              <a:gd name="connsiteX46" fmla="*/ 1905445 w 12191555"/>
              <a:gd name="connsiteY46" fmla="*/ 293243 h 444563"/>
              <a:gd name="connsiteX47" fmla="*/ 2312988 w 12191555"/>
              <a:gd name="connsiteY47" fmla="*/ 444564 h 444563"/>
              <a:gd name="connsiteX48" fmla="*/ 2720531 w 12191555"/>
              <a:gd name="connsiteY48" fmla="*/ 293243 h 444563"/>
              <a:gd name="connsiteX49" fmla="*/ 3280283 w 12191555"/>
              <a:gd name="connsiteY49" fmla="*/ 293243 h 444563"/>
              <a:gd name="connsiteX50" fmla="*/ 3687826 w 12191555"/>
              <a:gd name="connsiteY50" fmla="*/ 444564 h 444563"/>
              <a:gd name="connsiteX51" fmla="*/ 4095369 w 12191555"/>
              <a:gd name="connsiteY51" fmla="*/ 293243 h 444563"/>
              <a:gd name="connsiteX52" fmla="*/ 4096068 w 12191555"/>
              <a:gd name="connsiteY52" fmla="*/ 292608 h 444563"/>
              <a:gd name="connsiteX53" fmla="*/ 4096068 w 12191555"/>
              <a:gd name="connsiteY53" fmla="*/ 292608 h 444563"/>
              <a:gd name="connsiteX54" fmla="*/ 4108514 w 12191555"/>
              <a:gd name="connsiteY54" fmla="*/ 281305 h 444563"/>
              <a:gd name="connsiteX55" fmla="*/ 4133977 w 12191555"/>
              <a:gd name="connsiteY55" fmla="*/ 261938 h 444563"/>
              <a:gd name="connsiteX56" fmla="*/ 4138168 w 12191555"/>
              <a:gd name="connsiteY56" fmla="*/ 259016 h 444563"/>
              <a:gd name="connsiteX57" fmla="*/ 4161282 w 12191555"/>
              <a:gd name="connsiteY57" fmla="*/ 245237 h 444563"/>
              <a:gd name="connsiteX58" fmla="*/ 4173792 w 12191555"/>
              <a:gd name="connsiteY58" fmla="*/ 238697 h 444563"/>
              <a:gd name="connsiteX59" fmla="*/ 4191000 w 12191555"/>
              <a:gd name="connsiteY59" fmla="*/ 230696 h 444563"/>
              <a:gd name="connsiteX60" fmla="*/ 4214749 w 12191555"/>
              <a:gd name="connsiteY60" fmla="*/ 221234 h 444563"/>
              <a:gd name="connsiteX61" fmla="*/ 4222877 w 12191555"/>
              <a:gd name="connsiteY61" fmla="*/ 218313 h 444563"/>
              <a:gd name="connsiteX62" fmla="*/ 4654931 w 12191555"/>
              <a:gd name="connsiteY62" fmla="*/ 293243 h 444563"/>
              <a:gd name="connsiteX63" fmla="*/ 5062474 w 12191555"/>
              <a:gd name="connsiteY63" fmla="*/ 444564 h 444563"/>
              <a:gd name="connsiteX64" fmla="*/ 5431155 w 12191555"/>
              <a:gd name="connsiteY64" fmla="*/ 326961 h 444563"/>
              <a:gd name="connsiteX65" fmla="*/ 5470779 w 12191555"/>
              <a:gd name="connsiteY65" fmla="*/ 292672 h 444563"/>
              <a:gd name="connsiteX66" fmla="*/ 5497322 w 12191555"/>
              <a:gd name="connsiteY66" fmla="*/ 269939 h 444563"/>
              <a:gd name="connsiteX67" fmla="*/ 6029706 w 12191555"/>
              <a:gd name="connsiteY67" fmla="*/ 293243 h 444563"/>
              <a:gd name="connsiteX68" fmla="*/ 6437249 w 12191555"/>
              <a:gd name="connsiteY68" fmla="*/ 444564 h 444563"/>
              <a:gd name="connsiteX69" fmla="*/ 6805930 w 12191555"/>
              <a:gd name="connsiteY69" fmla="*/ 326961 h 444563"/>
              <a:gd name="connsiteX70" fmla="*/ 6845618 w 12191555"/>
              <a:gd name="connsiteY70" fmla="*/ 292608 h 444563"/>
              <a:gd name="connsiteX71" fmla="*/ 7405370 w 12191555"/>
              <a:gd name="connsiteY71" fmla="*/ 292608 h 444563"/>
              <a:gd name="connsiteX72" fmla="*/ 7812913 w 12191555"/>
              <a:gd name="connsiteY72" fmla="*/ 443928 h 444563"/>
              <a:gd name="connsiteX73" fmla="*/ 8220456 w 12191555"/>
              <a:gd name="connsiteY73" fmla="*/ 292608 h 444563"/>
              <a:gd name="connsiteX74" fmla="*/ 8780209 w 12191555"/>
              <a:gd name="connsiteY74" fmla="*/ 292608 h 444563"/>
              <a:gd name="connsiteX75" fmla="*/ 9187751 w 12191555"/>
              <a:gd name="connsiteY75" fmla="*/ 443928 h 444563"/>
              <a:gd name="connsiteX76" fmla="*/ 9595295 w 12191555"/>
              <a:gd name="connsiteY76" fmla="*/ 292608 h 444563"/>
              <a:gd name="connsiteX77" fmla="*/ 10155047 w 12191555"/>
              <a:gd name="connsiteY77" fmla="*/ 292608 h 444563"/>
              <a:gd name="connsiteX78" fmla="*/ 10562590 w 12191555"/>
              <a:gd name="connsiteY78" fmla="*/ 443928 h 444563"/>
              <a:gd name="connsiteX79" fmla="*/ 10970133 w 12191555"/>
              <a:gd name="connsiteY79" fmla="*/ 292608 h 444563"/>
              <a:gd name="connsiteX80" fmla="*/ 11529886 w 12191555"/>
              <a:gd name="connsiteY80" fmla="*/ 292608 h 444563"/>
              <a:gd name="connsiteX81" fmla="*/ 11937428 w 12191555"/>
              <a:gd name="connsiteY81" fmla="*/ 443928 h 444563"/>
              <a:gd name="connsiteX82" fmla="*/ 12191555 w 12191555"/>
              <a:gd name="connsiteY82" fmla="*/ 393255 h 444563"/>
              <a:gd name="connsiteX83" fmla="*/ 12191555 w 12191555"/>
              <a:gd name="connsiteY83" fmla="*/ 173418 h 444563"/>
              <a:gd name="connsiteX84" fmla="*/ 11657521 w 12191555"/>
              <a:gd name="connsiteY84" fmla="*/ 151384 h 444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12191555" h="444563">
                <a:moveTo>
                  <a:pt x="11657521" y="151321"/>
                </a:moveTo>
                <a:cubicBezTo>
                  <a:pt x="11558461" y="55118"/>
                  <a:pt x="11409934" y="0"/>
                  <a:pt x="11249977" y="0"/>
                </a:cubicBezTo>
                <a:cubicBezTo>
                  <a:pt x="11090021" y="0"/>
                  <a:pt x="10941495" y="55182"/>
                  <a:pt x="10842435" y="151321"/>
                </a:cubicBezTo>
                <a:cubicBezTo>
                  <a:pt x="10706417" y="283401"/>
                  <a:pt x="10418699" y="283401"/>
                  <a:pt x="10282682" y="151321"/>
                </a:cubicBezTo>
                <a:cubicBezTo>
                  <a:pt x="10183622" y="55118"/>
                  <a:pt x="10035096" y="0"/>
                  <a:pt x="9875139" y="0"/>
                </a:cubicBezTo>
                <a:cubicBezTo>
                  <a:pt x="9715183" y="0"/>
                  <a:pt x="9566592" y="55182"/>
                  <a:pt x="9467596" y="151321"/>
                </a:cubicBezTo>
                <a:cubicBezTo>
                  <a:pt x="9331579" y="283401"/>
                  <a:pt x="9043861" y="283401"/>
                  <a:pt x="8907844" y="151321"/>
                </a:cubicBezTo>
                <a:cubicBezTo>
                  <a:pt x="8808784" y="55118"/>
                  <a:pt x="8660257" y="0"/>
                  <a:pt x="8500300" y="0"/>
                </a:cubicBezTo>
                <a:cubicBezTo>
                  <a:pt x="8340344" y="0"/>
                  <a:pt x="8191754" y="55182"/>
                  <a:pt x="8092758" y="151321"/>
                </a:cubicBezTo>
                <a:cubicBezTo>
                  <a:pt x="7956741" y="283401"/>
                  <a:pt x="7669022" y="283401"/>
                  <a:pt x="7533005" y="151321"/>
                </a:cubicBezTo>
                <a:cubicBezTo>
                  <a:pt x="7433945" y="55118"/>
                  <a:pt x="7285419" y="0"/>
                  <a:pt x="7125462" y="0"/>
                </a:cubicBezTo>
                <a:cubicBezTo>
                  <a:pt x="6965506" y="0"/>
                  <a:pt x="6816916" y="55182"/>
                  <a:pt x="6717919" y="151321"/>
                </a:cubicBezTo>
                <a:cubicBezTo>
                  <a:pt x="6717665" y="151574"/>
                  <a:pt x="6717412" y="151765"/>
                  <a:pt x="6717221" y="151955"/>
                </a:cubicBezTo>
                <a:lnTo>
                  <a:pt x="6717221" y="151955"/>
                </a:lnTo>
                <a:cubicBezTo>
                  <a:pt x="6708902" y="159957"/>
                  <a:pt x="6700012" y="167513"/>
                  <a:pt x="6690678" y="174625"/>
                </a:cubicBezTo>
                <a:cubicBezTo>
                  <a:pt x="6546469" y="282892"/>
                  <a:pt x="6285738" y="275082"/>
                  <a:pt x="6158294" y="151321"/>
                </a:cubicBezTo>
                <a:cubicBezTo>
                  <a:pt x="6059234" y="55118"/>
                  <a:pt x="5910707" y="0"/>
                  <a:pt x="5750751" y="0"/>
                </a:cubicBezTo>
                <a:cubicBezTo>
                  <a:pt x="5610543" y="0"/>
                  <a:pt x="5479098" y="42354"/>
                  <a:pt x="5382133" y="117602"/>
                </a:cubicBezTo>
                <a:cubicBezTo>
                  <a:pt x="5368163" y="128397"/>
                  <a:pt x="5354892" y="139827"/>
                  <a:pt x="5342446" y="151955"/>
                </a:cubicBezTo>
                <a:cubicBezTo>
                  <a:pt x="5334127" y="160020"/>
                  <a:pt x="5325237" y="167577"/>
                  <a:pt x="5315903" y="174689"/>
                </a:cubicBezTo>
                <a:cubicBezTo>
                  <a:pt x="5171694" y="282956"/>
                  <a:pt x="4910963" y="275209"/>
                  <a:pt x="4783519" y="151384"/>
                </a:cubicBezTo>
                <a:cubicBezTo>
                  <a:pt x="4684459" y="55182"/>
                  <a:pt x="4535932" y="64"/>
                  <a:pt x="4375976" y="64"/>
                </a:cubicBezTo>
                <a:cubicBezTo>
                  <a:pt x="4256215" y="64"/>
                  <a:pt x="4142931" y="31115"/>
                  <a:pt x="4051935" y="86995"/>
                </a:cubicBezTo>
                <a:cubicBezTo>
                  <a:pt x="4050792" y="87693"/>
                  <a:pt x="4049713" y="88392"/>
                  <a:pt x="4048570" y="89091"/>
                </a:cubicBezTo>
                <a:cubicBezTo>
                  <a:pt x="4042664" y="92773"/>
                  <a:pt x="4036886" y="96584"/>
                  <a:pt x="4031171" y="100457"/>
                </a:cubicBezTo>
                <a:cubicBezTo>
                  <a:pt x="4028948" y="101981"/>
                  <a:pt x="4026789" y="103505"/>
                  <a:pt x="4024567" y="105029"/>
                </a:cubicBezTo>
                <a:cubicBezTo>
                  <a:pt x="4020121" y="108204"/>
                  <a:pt x="4015740" y="111379"/>
                  <a:pt x="4011422" y="114681"/>
                </a:cubicBezTo>
                <a:cubicBezTo>
                  <a:pt x="4008247" y="117094"/>
                  <a:pt x="4005136" y="119507"/>
                  <a:pt x="4002024" y="121984"/>
                </a:cubicBezTo>
                <a:cubicBezTo>
                  <a:pt x="3998913" y="124523"/>
                  <a:pt x="3995801" y="127064"/>
                  <a:pt x="3992690" y="129603"/>
                </a:cubicBezTo>
                <a:cubicBezTo>
                  <a:pt x="3988689" y="132969"/>
                  <a:pt x="3984752" y="136334"/>
                  <a:pt x="3980942" y="139827"/>
                </a:cubicBezTo>
                <a:cubicBezTo>
                  <a:pt x="3979926" y="140716"/>
                  <a:pt x="3978910" y="141541"/>
                  <a:pt x="3977894" y="142494"/>
                </a:cubicBezTo>
                <a:cubicBezTo>
                  <a:pt x="3975989" y="144272"/>
                  <a:pt x="3974148" y="146050"/>
                  <a:pt x="3972243" y="147828"/>
                </a:cubicBezTo>
                <a:cubicBezTo>
                  <a:pt x="3970719" y="149289"/>
                  <a:pt x="3969131" y="150622"/>
                  <a:pt x="3967671" y="152019"/>
                </a:cubicBezTo>
                <a:cubicBezTo>
                  <a:pt x="3831654" y="284099"/>
                  <a:pt x="3543935" y="284099"/>
                  <a:pt x="3407918" y="152019"/>
                </a:cubicBezTo>
                <a:cubicBezTo>
                  <a:pt x="3308858" y="55816"/>
                  <a:pt x="3160332" y="698"/>
                  <a:pt x="3000375" y="698"/>
                </a:cubicBezTo>
                <a:cubicBezTo>
                  <a:pt x="2840419" y="698"/>
                  <a:pt x="2691829" y="55880"/>
                  <a:pt x="2592832" y="152019"/>
                </a:cubicBezTo>
                <a:cubicBezTo>
                  <a:pt x="2456815" y="284099"/>
                  <a:pt x="2169097" y="284099"/>
                  <a:pt x="2033080" y="152019"/>
                </a:cubicBezTo>
                <a:cubicBezTo>
                  <a:pt x="1934020" y="55816"/>
                  <a:pt x="1785493" y="698"/>
                  <a:pt x="1625537" y="698"/>
                </a:cubicBezTo>
                <a:cubicBezTo>
                  <a:pt x="1465580" y="698"/>
                  <a:pt x="1316990" y="55880"/>
                  <a:pt x="1217994" y="152019"/>
                </a:cubicBezTo>
                <a:cubicBezTo>
                  <a:pt x="1081977" y="284099"/>
                  <a:pt x="794258" y="284099"/>
                  <a:pt x="658241" y="152019"/>
                </a:cubicBezTo>
                <a:cubicBezTo>
                  <a:pt x="559181" y="55816"/>
                  <a:pt x="410655" y="698"/>
                  <a:pt x="250698" y="698"/>
                </a:cubicBezTo>
                <a:cubicBezTo>
                  <a:pt x="161354" y="698"/>
                  <a:pt x="75565" y="17971"/>
                  <a:pt x="0" y="49974"/>
                </a:cubicBezTo>
                <a:lnTo>
                  <a:pt x="0" y="268669"/>
                </a:lnTo>
                <a:cubicBezTo>
                  <a:pt x="144526" y="161798"/>
                  <a:pt x="403606" y="169926"/>
                  <a:pt x="530606" y="293243"/>
                </a:cubicBezTo>
                <a:cubicBezTo>
                  <a:pt x="629603" y="389446"/>
                  <a:pt x="778193" y="444564"/>
                  <a:pt x="938149" y="444564"/>
                </a:cubicBezTo>
                <a:cubicBezTo>
                  <a:pt x="1098106" y="444564"/>
                  <a:pt x="1246696" y="389382"/>
                  <a:pt x="1345692" y="293243"/>
                </a:cubicBezTo>
                <a:cubicBezTo>
                  <a:pt x="1481709" y="161163"/>
                  <a:pt x="1769428" y="161163"/>
                  <a:pt x="1905445" y="293243"/>
                </a:cubicBezTo>
                <a:cubicBezTo>
                  <a:pt x="2004441" y="389446"/>
                  <a:pt x="2153031" y="444564"/>
                  <a:pt x="2312988" y="444564"/>
                </a:cubicBezTo>
                <a:cubicBezTo>
                  <a:pt x="2472944" y="444564"/>
                  <a:pt x="2621534" y="389382"/>
                  <a:pt x="2720531" y="293243"/>
                </a:cubicBezTo>
                <a:cubicBezTo>
                  <a:pt x="2856548" y="161163"/>
                  <a:pt x="3144266" y="161163"/>
                  <a:pt x="3280283" y="293243"/>
                </a:cubicBezTo>
                <a:cubicBezTo>
                  <a:pt x="3379280" y="389446"/>
                  <a:pt x="3527870" y="444564"/>
                  <a:pt x="3687826" y="444564"/>
                </a:cubicBezTo>
                <a:cubicBezTo>
                  <a:pt x="3847783" y="444564"/>
                  <a:pt x="3996373" y="389382"/>
                  <a:pt x="4095369" y="293243"/>
                </a:cubicBezTo>
                <a:cubicBezTo>
                  <a:pt x="4095623" y="292989"/>
                  <a:pt x="4095877" y="292798"/>
                  <a:pt x="4096068" y="292608"/>
                </a:cubicBezTo>
                <a:lnTo>
                  <a:pt x="4096068" y="292608"/>
                </a:lnTo>
                <a:cubicBezTo>
                  <a:pt x="4100068" y="288734"/>
                  <a:pt x="4104259" y="284988"/>
                  <a:pt x="4108514" y="281305"/>
                </a:cubicBezTo>
                <a:cubicBezTo>
                  <a:pt x="4116578" y="274384"/>
                  <a:pt x="4125151" y="268034"/>
                  <a:pt x="4133977" y="261938"/>
                </a:cubicBezTo>
                <a:cubicBezTo>
                  <a:pt x="4135374" y="260985"/>
                  <a:pt x="4136771" y="259969"/>
                  <a:pt x="4138168" y="259016"/>
                </a:cubicBezTo>
                <a:cubicBezTo>
                  <a:pt x="4145598" y="254127"/>
                  <a:pt x="4153345" y="249618"/>
                  <a:pt x="4161282" y="245237"/>
                </a:cubicBezTo>
                <a:cubicBezTo>
                  <a:pt x="4165409" y="243015"/>
                  <a:pt x="4169537" y="240792"/>
                  <a:pt x="4173792" y="238697"/>
                </a:cubicBezTo>
                <a:cubicBezTo>
                  <a:pt x="4179443" y="235903"/>
                  <a:pt x="4185221" y="233235"/>
                  <a:pt x="4191000" y="230696"/>
                </a:cubicBezTo>
                <a:cubicBezTo>
                  <a:pt x="4198747" y="227330"/>
                  <a:pt x="4206685" y="224155"/>
                  <a:pt x="4214749" y="221234"/>
                </a:cubicBezTo>
                <a:cubicBezTo>
                  <a:pt x="4217480" y="220282"/>
                  <a:pt x="4220147" y="219266"/>
                  <a:pt x="4222877" y="218313"/>
                </a:cubicBezTo>
                <a:cubicBezTo>
                  <a:pt x="4367276" y="169672"/>
                  <a:pt x="4553395" y="194628"/>
                  <a:pt x="4654931" y="293243"/>
                </a:cubicBezTo>
                <a:cubicBezTo>
                  <a:pt x="4753928" y="389446"/>
                  <a:pt x="4902518" y="444564"/>
                  <a:pt x="5062474" y="444564"/>
                </a:cubicBezTo>
                <a:cubicBezTo>
                  <a:pt x="5202682" y="444564"/>
                  <a:pt x="5334127" y="402146"/>
                  <a:pt x="5431155" y="326961"/>
                </a:cubicBezTo>
                <a:cubicBezTo>
                  <a:pt x="5445125" y="316166"/>
                  <a:pt x="5458333" y="304736"/>
                  <a:pt x="5470779" y="292672"/>
                </a:cubicBezTo>
                <a:cubicBezTo>
                  <a:pt x="5479098" y="284607"/>
                  <a:pt x="5487988" y="277051"/>
                  <a:pt x="5497322" y="269939"/>
                </a:cubicBezTo>
                <a:cubicBezTo>
                  <a:pt x="5641531" y="161671"/>
                  <a:pt x="5902262" y="169418"/>
                  <a:pt x="6029706" y="293243"/>
                </a:cubicBezTo>
                <a:cubicBezTo>
                  <a:pt x="6128703" y="389446"/>
                  <a:pt x="6277293" y="444564"/>
                  <a:pt x="6437249" y="444564"/>
                </a:cubicBezTo>
                <a:cubicBezTo>
                  <a:pt x="6577457" y="444564"/>
                  <a:pt x="6708902" y="402209"/>
                  <a:pt x="6805930" y="326961"/>
                </a:cubicBezTo>
                <a:cubicBezTo>
                  <a:pt x="6819900" y="316166"/>
                  <a:pt x="6833108" y="304736"/>
                  <a:pt x="6845618" y="292608"/>
                </a:cubicBezTo>
                <a:cubicBezTo>
                  <a:pt x="6981635" y="160528"/>
                  <a:pt x="7269353" y="160528"/>
                  <a:pt x="7405370" y="292608"/>
                </a:cubicBezTo>
                <a:cubicBezTo>
                  <a:pt x="7504367" y="388810"/>
                  <a:pt x="7652957" y="443928"/>
                  <a:pt x="7812913" y="443928"/>
                </a:cubicBezTo>
                <a:cubicBezTo>
                  <a:pt x="7972870" y="443928"/>
                  <a:pt x="8121460" y="388747"/>
                  <a:pt x="8220456" y="292608"/>
                </a:cubicBezTo>
                <a:cubicBezTo>
                  <a:pt x="8356474" y="160528"/>
                  <a:pt x="8644191" y="160528"/>
                  <a:pt x="8780209" y="292608"/>
                </a:cubicBezTo>
                <a:cubicBezTo>
                  <a:pt x="8879205" y="388810"/>
                  <a:pt x="9027795" y="443928"/>
                  <a:pt x="9187751" y="443928"/>
                </a:cubicBezTo>
                <a:cubicBezTo>
                  <a:pt x="9347708" y="443928"/>
                  <a:pt x="9496298" y="388747"/>
                  <a:pt x="9595295" y="292608"/>
                </a:cubicBezTo>
                <a:cubicBezTo>
                  <a:pt x="9731312" y="160528"/>
                  <a:pt x="10019030" y="160528"/>
                  <a:pt x="10155047" y="292608"/>
                </a:cubicBezTo>
                <a:cubicBezTo>
                  <a:pt x="10254044" y="388810"/>
                  <a:pt x="10402634" y="443928"/>
                  <a:pt x="10562590" y="443928"/>
                </a:cubicBezTo>
                <a:cubicBezTo>
                  <a:pt x="10722547" y="443928"/>
                  <a:pt x="10871137" y="388747"/>
                  <a:pt x="10970133" y="292608"/>
                </a:cubicBezTo>
                <a:cubicBezTo>
                  <a:pt x="11106150" y="160528"/>
                  <a:pt x="11393869" y="160528"/>
                  <a:pt x="11529886" y="292608"/>
                </a:cubicBezTo>
                <a:cubicBezTo>
                  <a:pt x="11628882" y="388810"/>
                  <a:pt x="11777472" y="443928"/>
                  <a:pt x="11937428" y="443928"/>
                </a:cubicBezTo>
                <a:cubicBezTo>
                  <a:pt x="12028170" y="443928"/>
                  <a:pt x="12115165" y="426148"/>
                  <a:pt x="12191555" y="393255"/>
                </a:cubicBezTo>
                <a:lnTo>
                  <a:pt x="12191555" y="173418"/>
                </a:lnTo>
                <a:cubicBezTo>
                  <a:pt x="12047728" y="282956"/>
                  <a:pt x="11785473" y="275653"/>
                  <a:pt x="11657521" y="151384"/>
                </a:cubicBezTo>
                <a:close/>
              </a:path>
            </a:pathLst>
          </a:custGeom>
          <a:solidFill>
            <a:srgbClr val="5EBCB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2D900DD-061B-7C7D-7049-3FA96ACD0F7C}"/>
              </a:ext>
            </a:extLst>
          </p:cNvPr>
          <p:cNvSpPr/>
          <p:nvPr/>
        </p:nvSpPr>
        <p:spPr>
          <a:xfrm>
            <a:off x="444" y="4851400"/>
            <a:ext cx="12191555" cy="444563"/>
          </a:xfrm>
          <a:custGeom>
            <a:avLst/>
            <a:gdLst>
              <a:gd name="connsiteX0" fmla="*/ 11657521 w 12191555"/>
              <a:gd name="connsiteY0" fmla="*/ 151321 h 444563"/>
              <a:gd name="connsiteX1" fmla="*/ 11249977 w 12191555"/>
              <a:gd name="connsiteY1" fmla="*/ 0 h 444563"/>
              <a:gd name="connsiteX2" fmla="*/ 10842435 w 12191555"/>
              <a:gd name="connsiteY2" fmla="*/ 151321 h 444563"/>
              <a:gd name="connsiteX3" fmla="*/ 10282682 w 12191555"/>
              <a:gd name="connsiteY3" fmla="*/ 151321 h 444563"/>
              <a:gd name="connsiteX4" fmla="*/ 9875139 w 12191555"/>
              <a:gd name="connsiteY4" fmla="*/ 0 h 444563"/>
              <a:gd name="connsiteX5" fmla="*/ 9467596 w 12191555"/>
              <a:gd name="connsiteY5" fmla="*/ 151321 h 444563"/>
              <a:gd name="connsiteX6" fmla="*/ 8907844 w 12191555"/>
              <a:gd name="connsiteY6" fmla="*/ 151321 h 444563"/>
              <a:gd name="connsiteX7" fmla="*/ 8500300 w 12191555"/>
              <a:gd name="connsiteY7" fmla="*/ 0 h 444563"/>
              <a:gd name="connsiteX8" fmla="*/ 8092758 w 12191555"/>
              <a:gd name="connsiteY8" fmla="*/ 151321 h 444563"/>
              <a:gd name="connsiteX9" fmla="*/ 7533005 w 12191555"/>
              <a:gd name="connsiteY9" fmla="*/ 151321 h 444563"/>
              <a:gd name="connsiteX10" fmla="*/ 7125462 w 12191555"/>
              <a:gd name="connsiteY10" fmla="*/ 0 h 444563"/>
              <a:gd name="connsiteX11" fmla="*/ 6717919 w 12191555"/>
              <a:gd name="connsiteY11" fmla="*/ 151321 h 444563"/>
              <a:gd name="connsiteX12" fmla="*/ 6717221 w 12191555"/>
              <a:gd name="connsiteY12" fmla="*/ 151955 h 444563"/>
              <a:gd name="connsiteX13" fmla="*/ 6717221 w 12191555"/>
              <a:gd name="connsiteY13" fmla="*/ 151955 h 444563"/>
              <a:gd name="connsiteX14" fmla="*/ 6690678 w 12191555"/>
              <a:gd name="connsiteY14" fmla="*/ 174625 h 444563"/>
              <a:gd name="connsiteX15" fmla="*/ 6158294 w 12191555"/>
              <a:gd name="connsiteY15" fmla="*/ 151321 h 444563"/>
              <a:gd name="connsiteX16" fmla="*/ 5750751 w 12191555"/>
              <a:gd name="connsiteY16" fmla="*/ 0 h 444563"/>
              <a:gd name="connsiteX17" fmla="*/ 5382133 w 12191555"/>
              <a:gd name="connsiteY17" fmla="*/ 117602 h 444563"/>
              <a:gd name="connsiteX18" fmla="*/ 5342446 w 12191555"/>
              <a:gd name="connsiteY18" fmla="*/ 151955 h 444563"/>
              <a:gd name="connsiteX19" fmla="*/ 5315903 w 12191555"/>
              <a:gd name="connsiteY19" fmla="*/ 174689 h 444563"/>
              <a:gd name="connsiteX20" fmla="*/ 4783519 w 12191555"/>
              <a:gd name="connsiteY20" fmla="*/ 151384 h 444563"/>
              <a:gd name="connsiteX21" fmla="*/ 4375976 w 12191555"/>
              <a:gd name="connsiteY21" fmla="*/ 64 h 444563"/>
              <a:gd name="connsiteX22" fmla="*/ 4051935 w 12191555"/>
              <a:gd name="connsiteY22" fmla="*/ 86995 h 444563"/>
              <a:gd name="connsiteX23" fmla="*/ 4048570 w 12191555"/>
              <a:gd name="connsiteY23" fmla="*/ 89091 h 444563"/>
              <a:gd name="connsiteX24" fmla="*/ 4031171 w 12191555"/>
              <a:gd name="connsiteY24" fmla="*/ 100457 h 444563"/>
              <a:gd name="connsiteX25" fmla="*/ 4024567 w 12191555"/>
              <a:gd name="connsiteY25" fmla="*/ 105029 h 444563"/>
              <a:gd name="connsiteX26" fmla="*/ 4011422 w 12191555"/>
              <a:gd name="connsiteY26" fmla="*/ 114681 h 444563"/>
              <a:gd name="connsiteX27" fmla="*/ 4002024 w 12191555"/>
              <a:gd name="connsiteY27" fmla="*/ 121984 h 444563"/>
              <a:gd name="connsiteX28" fmla="*/ 3992690 w 12191555"/>
              <a:gd name="connsiteY28" fmla="*/ 129603 h 444563"/>
              <a:gd name="connsiteX29" fmla="*/ 3980942 w 12191555"/>
              <a:gd name="connsiteY29" fmla="*/ 139827 h 444563"/>
              <a:gd name="connsiteX30" fmla="*/ 3977894 w 12191555"/>
              <a:gd name="connsiteY30" fmla="*/ 142494 h 444563"/>
              <a:gd name="connsiteX31" fmla="*/ 3972243 w 12191555"/>
              <a:gd name="connsiteY31" fmla="*/ 147828 h 444563"/>
              <a:gd name="connsiteX32" fmla="*/ 3967671 w 12191555"/>
              <a:gd name="connsiteY32" fmla="*/ 152019 h 444563"/>
              <a:gd name="connsiteX33" fmla="*/ 3407918 w 12191555"/>
              <a:gd name="connsiteY33" fmla="*/ 152019 h 444563"/>
              <a:gd name="connsiteX34" fmla="*/ 3000375 w 12191555"/>
              <a:gd name="connsiteY34" fmla="*/ 698 h 444563"/>
              <a:gd name="connsiteX35" fmla="*/ 2592832 w 12191555"/>
              <a:gd name="connsiteY35" fmla="*/ 152019 h 444563"/>
              <a:gd name="connsiteX36" fmla="*/ 2033080 w 12191555"/>
              <a:gd name="connsiteY36" fmla="*/ 152019 h 444563"/>
              <a:gd name="connsiteX37" fmla="*/ 1625537 w 12191555"/>
              <a:gd name="connsiteY37" fmla="*/ 698 h 444563"/>
              <a:gd name="connsiteX38" fmla="*/ 1217994 w 12191555"/>
              <a:gd name="connsiteY38" fmla="*/ 152019 h 444563"/>
              <a:gd name="connsiteX39" fmla="*/ 658241 w 12191555"/>
              <a:gd name="connsiteY39" fmla="*/ 152019 h 444563"/>
              <a:gd name="connsiteX40" fmla="*/ 250698 w 12191555"/>
              <a:gd name="connsiteY40" fmla="*/ 698 h 444563"/>
              <a:gd name="connsiteX41" fmla="*/ 0 w 12191555"/>
              <a:gd name="connsiteY41" fmla="*/ 49974 h 444563"/>
              <a:gd name="connsiteX42" fmla="*/ 0 w 12191555"/>
              <a:gd name="connsiteY42" fmla="*/ 268669 h 444563"/>
              <a:gd name="connsiteX43" fmla="*/ 530606 w 12191555"/>
              <a:gd name="connsiteY43" fmla="*/ 293243 h 444563"/>
              <a:gd name="connsiteX44" fmla="*/ 938149 w 12191555"/>
              <a:gd name="connsiteY44" fmla="*/ 444564 h 444563"/>
              <a:gd name="connsiteX45" fmla="*/ 1345692 w 12191555"/>
              <a:gd name="connsiteY45" fmla="*/ 293243 h 444563"/>
              <a:gd name="connsiteX46" fmla="*/ 1905445 w 12191555"/>
              <a:gd name="connsiteY46" fmla="*/ 293243 h 444563"/>
              <a:gd name="connsiteX47" fmla="*/ 2312988 w 12191555"/>
              <a:gd name="connsiteY47" fmla="*/ 444564 h 444563"/>
              <a:gd name="connsiteX48" fmla="*/ 2720531 w 12191555"/>
              <a:gd name="connsiteY48" fmla="*/ 293243 h 444563"/>
              <a:gd name="connsiteX49" fmla="*/ 3280283 w 12191555"/>
              <a:gd name="connsiteY49" fmla="*/ 293243 h 444563"/>
              <a:gd name="connsiteX50" fmla="*/ 3687826 w 12191555"/>
              <a:gd name="connsiteY50" fmla="*/ 444564 h 444563"/>
              <a:gd name="connsiteX51" fmla="*/ 4095369 w 12191555"/>
              <a:gd name="connsiteY51" fmla="*/ 293243 h 444563"/>
              <a:gd name="connsiteX52" fmla="*/ 4096068 w 12191555"/>
              <a:gd name="connsiteY52" fmla="*/ 292608 h 444563"/>
              <a:gd name="connsiteX53" fmla="*/ 4096068 w 12191555"/>
              <a:gd name="connsiteY53" fmla="*/ 292608 h 444563"/>
              <a:gd name="connsiteX54" fmla="*/ 4108514 w 12191555"/>
              <a:gd name="connsiteY54" fmla="*/ 281305 h 444563"/>
              <a:gd name="connsiteX55" fmla="*/ 4133977 w 12191555"/>
              <a:gd name="connsiteY55" fmla="*/ 261938 h 444563"/>
              <a:gd name="connsiteX56" fmla="*/ 4138168 w 12191555"/>
              <a:gd name="connsiteY56" fmla="*/ 259016 h 444563"/>
              <a:gd name="connsiteX57" fmla="*/ 4161282 w 12191555"/>
              <a:gd name="connsiteY57" fmla="*/ 245237 h 444563"/>
              <a:gd name="connsiteX58" fmla="*/ 4173792 w 12191555"/>
              <a:gd name="connsiteY58" fmla="*/ 238697 h 444563"/>
              <a:gd name="connsiteX59" fmla="*/ 4191000 w 12191555"/>
              <a:gd name="connsiteY59" fmla="*/ 230696 h 444563"/>
              <a:gd name="connsiteX60" fmla="*/ 4214749 w 12191555"/>
              <a:gd name="connsiteY60" fmla="*/ 221234 h 444563"/>
              <a:gd name="connsiteX61" fmla="*/ 4222877 w 12191555"/>
              <a:gd name="connsiteY61" fmla="*/ 218313 h 444563"/>
              <a:gd name="connsiteX62" fmla="*/ 4654931 w 12191555"/>
              <a:gd name="connsiteY62" fmla="*/ 293243 h 444563"/>
              <a:gd name="connsiteX63" fmla="*/ 5062474 w 12191555"/>
              <a:gd name="connsiteY63" fmla="*/ 444564 h 444563"/>
              <a:gd name="connsiteX64" fmla="*/ 5431155 w 12191555"/>
              <a:gd name="connsiteY64" fmla="*/ 326961 h 444563"/>
              <a:gd name="connsiteX65" fmla="*/ 5470779 w 12191555"/>
              <a:gd name="connsiteY65" fmla="*/ 292672 h 444563"/>
              <a:gd name="connsiteX66" fmla="*/ 5497322 w 12191555"/>
              <a:gd name="connsiteY66" fmla="*/ 269939 h 444563"/>
              <a:gd name="connsiteX67" fmla="*/ 6029706 w 12191555"/>
              <a:gd name="connsiteY67" fmla="*/ 293243 h 444563"/>
              <a:gd name="connsiteX68" fmla="*/ 6437249 w 12191555"/>
              <a:gd name="connsiteY68" fmla="*/ 444564 h 444563"/>
              <a:gd name="connsiteX69" fmla="*/ 6805930 w 12191555"/>
              <a:gd name="connsiteY69" fmla="*/ 326961 h 444563"/>
              <a:gd name="connsiteX70" fmla="*/ 6845618 w 12191555"/>
              <a:gd name="connsiteY70" fmla="*/ 292608 h 444563"/>
              <a:gd name="connsiteX71" fmla="*/ 7405370 w 12191555"/>
              <a:gd name="connsiteY71" fmla="*/ 292608 h 444563"/>
              <a:gd name="connsiteX72" fmla="*/ 7812913 w 12191555"/>
              <a:gd name="connsiteY72" fmla="*/ 443928 h 444563"/>
              <a:gd name="connsiteX73" fmla="*/ 8220456 w 12191555"/>
              <a:gd name="connsiteY73" fmla="*/ 292608 h 444563"/>
              <a:gd name="connsiteX74" fmla="*/ 8780209 w 12191555"/>
              <a:gd name="connsiteY74" fmla="*/ 292608 h 444563"/>
              <a:gd name="connsiteX75" fmla="*/ 9187751 w 12191555"/>
              <a:gd name="connsiteY75" fmla="*/ 443928 h 444563"/>
              <a:gd name="connsiteX76" fmla="*/ 9595295 w 12191555"/>
              <a:gd name="connsiteY76" fmla="*/ 292608 h 444563"/>
              <a:gd name="connsiteX77" fmla="*/ 10155047 w 12191555"/>
              <a:gd name="connsiteY77" fmla="*/ 292608 h 444563"/>
              <a:gd name="connsiteX78" fmla="*/ 10562590 w 12191555"/>
              <a:gd name="connsiteY78" fmla="*/ 443928 h 444563"/>
              <a:gd name="connsiteX79" fmla="*/ 10970133 w 12191555"/>
              <a:gd name="connsiteY79" fmla="*/ 292608 h 444563"/>
              <a:gd name="connsiteX80" fmla="*/ 11529886 w 12191555"/>
              <a:gd name="connsiteY80" fmla="*/ 292608 h 444563"/>
              <a:gd name="connsiteX81" fmla="*/ 11937428 w 12191555"/>
              <a:gd name="connsiteY81" fmla="*/ 443928 h 444563"/>
              <a:gd name="connsiteX82" fmla="*/ 12191555 w 12191555"/>
              <a:gd name="connsiteY82" fmla="*/ 393255 h 444563"/>
              <a:gd name="connsiteX83" fmla="*/ 12191555 w 12191555"/>
              <a:gd name="connsiteY83" fmla="*/ 173418 h 444563"/>
              <a:gd name="connsiteX84" fmla="*/ 11657521 w 12191555"/>
              <a:gd name="connsiteY84" fmla="*/ 151384 h 444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12191555" h="444563">
                <a:moveTo>
                  <a:pt x="11657521" y="151321"/>
                </a:moveTo>
                <a:cubicBezTo>
                  <a:pt x="11558461" y="55118"/>
                  <a:pt x="11409934" y="0"/>
                  <a:pt x="11249977" y="0"/>
                </a:cubicBezTo>
                <a:cubicBezTo>
                  <a:pt x="11090021" y="0"/>
                  <a:pt x="10941495" y="55182"/>
                  <a:pt x="10842435" y="151321"/>
                </a:cubicBezTo>
                <a:cubicBezTo>
                  <a:pt x="10706417" y="283401"/>
                  <a:pt x="10418699" y="283401"/>
                  <a:pt x="10282682" y="151321"/>
                </a:cubicBezTo>
                <a:cubicBezTo>
                  <a:pt x="10183622" y="55118"/>
                  <a:pt x="10035096" y="0"/>
                  <a:pt x="9875139" y="0"/>
                </a:cubicBezTo>
                <a:cubicBezTo>
                  <a:pt x="9715183" y="0"/>
                  <a:pt x="9566592" y="55182"/>
                  <a:pt x="9467596" y="151321"/>
                </a:cubicBezTo>
                <a:cubicBezTo>
                  <a:pt x="9331579" y="283401"/>
                  <a:pt x="9043861" y="283401"/>
                  <a:pt x="8907844" y="151321"/>
                </a:cubicBezTo>
                <a:cubicBezTo>
                  <a:pt x="8808784" y="55118"/>
                  <a:pt x="8660257" y="0"/>
                  <a:pt x="8500300" y="0"/>
                </a:cubicBezTo>
                <a:cubicBezTo>
                  <a:pt x="8340344" y="0"/>
                  <a:pt x="8191754" y="55182"/>
                  <a:pt x="8092758" y="151321"/>
                </a:cubicBezTo>
                <a:cubicBezTo>
                  <a:pt x="7956741" y="283401"/>
                  <a:pt x="7669022" y="283401"/>
                  <a:pt x="7533005" y="151321"/>
                </a:cubicBezTo>
                <a:cubicBezTo>
                  <a:pt x="7433945" y="55118"/>
                  <a:pt x="7285419" y="0"/>
                  <a:pt x="7125462" y="0"/>
                </a:cubicBezTo>
                <a:cubicBezTo>
                  <a:pt x="6965506" y="0"/>
                  <a:pt x="6816916" y="55182"/>
                  <a:pt x="6717919" y="151321"/>
                </a:cubicBezTo>
                <a:cubicBezTo>
                  <a:pt x="6717665" y="151574"/>
                  <a:pt x="6717412" y="151765"/>
                  <a:pt x="6717221" y="151955"/>
                </a:cubicBezTo>
                <a:lnTo>
                  <a:pt x="6717221" y="151955"/>
                </a:lnTo>
                <a:cubicBezTo>
                  <a:pt x="6708902" y="159957"/>
                  <a:pt x="6700012" y="167513"/>
                  <a:pt x="6690678" y="174625"/>
                </a:cubicBezTo>
                <a:cubicBezTo>
                  <a:pt x="6546469" y="282892"/>
                  <a:pt x="6285738" y="275082"/>
                  <a:pt x="6158294" y="151321"/>
                </a:cubicBezTo>
                <a:cubicBezTo>
                  <a:pt x="6059234" y="55118"/>
                  <a:pt x="5910707" y="0"/>
                  <a:pt x="5750751" y="0"/>
                </a:cubicBezTo>
                <a:cubicBezTo>
                  <a:pt x="5610543" y="0"/>
                  <a:pt x="5479098" y="42354"/>
                  <a:pt x="5382133" y="117602"/>
                </a:cubicBezTo>
                <a:cubicBezTo>
                  <a:pt x="5368163" y="128397"/>
                  <a:pt x="5354892" y="139827"/>
                  <a:pt x="5342446" y="151955"/>
                </a:cubicBezTo>
                <a:cubicBezTo>
                  <a:pt x="5334127" y="160020"/>
                  <a:pt x="5325237" y="167577"/>
                  <a:pt x="5315903" y="174689"/>
                </a:cubicBezTo>
                <a:cubicBezTo>
                  <a:pt x="5171694" y="282956"/>
                  <a:pt x="4910963" y="275209"/>
                  <a:pt x="4783519" y="151384"/>
                </a:cubicBezTo>
                <a:cubicBezTo>
                  <a:pt x="4684459" y="55182"/>
                  <a:pt x="4535932" y="64"/>
                  <a:pt x="4375976" y="64"/>
                </a:cubicBezTo>
                <a:cubicBezTo>
                  <a:pt x="4256215" y="64"/>
                  <a:pt x="4142931" y="31115"/>
                  <a:pt x="4051935" y="86995"/>
                </a:cubicBezTo>
                <a:cubicBezTo>
                  <a:pt x="4050792" y="87693"/>
                  <a:pt x="4049713" y="88392"/>
                  <a:pt x="4048570" y="89091"/>
                </a:cubicBezTo>
                <a:cubicBezTo>
                  <a:pt x="4042664" y="92773"/>
                  <a:pt x="4036886" y="96584"/>
                  <a:pt x="4031171" y="100457"/>
                </a:cubicBezTo>
                <a:cubicBezTo>
                  <a:pt x="4028948" y="101981"/>
                  <a:pt x="4026789" y="103505"/>
                  <a:pt x="4024567" y="105029"/>
                </a:cubicBezTo>
                <a:cubicBezTo>
                  <a:pt x="4020121" y="108204"/>
                  <a:pt x="4015740" y="111379"/>
                  <a:pt x="4011422" y="114681"/>
                </a:cubicBezTo>
                <a:cubicBezTo>
                  <a:pt x="4008247" y="117094"/>
                  <a:pt x="4005136" y="119507"/>
                  <a:pt x="4002024" y="121984"/>
                </a:cubicBezTo>
                <a:cubicBezTo>
                  <a:pt x="3998913" y="124523"/>
                  <a:pt x="3995801" y="127064"/>
                  <a:pt x="3992690" y="129603"/>
                </a:cubicBezTo>
                <a:cubicBezTo>
                  <a:pt x="3988689" y="132969"/>
                  <a:pt x="3984752" y="136334"/>
                  <a:pt x="3980942" y="139827"/>
                </a:cubicBezTo>
                <a:cubicBezTo>
                  <a:pt x="3979926" y="140716"/>
                  <a:pt x="3978910" y="141541"/>
                  <a:pt x="3977894" y="142494"/>
                </a:cubicBezTo>
                <a:cubicBezTo>
                  <a:pt x="3975989" y="144272"/>
                  <a:pt x="3974148" y="146050"/>
                  <a:pt x="3972243" y="147828"/>
                </a:cubicBezTo>
                <a:cubicBezTo>
                  <a:pt x="3970719" y="149289"/>
                  <a:pt x="3969131" y="150622"/>
                  <a:pt x="3967671" y="152019"/>
                </a:cubicBezTo>
                <a:cubicBezTo>
                  <a:pt x="3831654" y="284099"/>
                  <a:pt x="3543935" y="284099"/>
                  <a:pt x="3407918" y="152019"/>
                </a:cubicBezTo>
                <a:cubicBezTo>
                  <a:pt x="3308858" y="55816"/>
                  <a:pt x="3160332" y="698"/>
                  <a:pt x="3000375" y="698"/>
                </a:cubicBezTo>
                <a:cubicBezTo>
                  <a:pt x="2840419" y="698"/>
                  <a:pt x="2691829" y="55880"/>
                  <a:pt x="2592832" y="152019"/>
                </a:cubicBezTo>
                <a:cubicBezTo>
                  <a:pt x="2456815" y="284099"/>
                  <a:pt x="2169097" y="284099"/>
                  <a:pt x="2033080" y="152019"/>
                </a:cubicBezTo>
                <a:cubicBezTo>
                  <a:pt x="1934020" y="55816"/>
                  <a:pt x="1785493" y="698"/>
                  <a:pt x="1625537" y="698"/>
                </a:cubicBezTo>
                <a:cubicBezTo>
                  <a:pt x="1465580" y="698"/>
                  <a:pt x="1316990" y="55880"/>
                  <a:pt x="1217994" y="152019"/>
                </a:cubicBezTo>
                <a:cubicBezTo>
                  <a:pt x="1081977" y="284099"/>
                  <a:pt x="794258" y="284099"/>
                  <a:pt x="658241" y="152019"/>
                </a:cubicBezTo>
                <a:cubicBezTo>
                  <a:pt x="559181" y="55816"/>
                  <a:pt x="410655" y="698"/>
                  <a:pt x="250698" y="698"/>
                </a:cubicBezTo>
                <a:cubicBezTo>
                  <a:pt x="161354" y="698"/>
                  <a:pt x="75565" y="17971"/>
                  <a:pt x="0" y="49974"/>
                </a:cubicBezTo>
                <a:lnTo>
                  <a:pt x="0" y="268669"/>
                </a:lnTo>
                <a:cubicBezTo>
                  <a:pt x="144526" y="161798"/>
                  <a:pt x="403606" y="169926"/>
                  <a:pt x="530606" y="293243"/>
                </a:cubicBezTo>
                <a:cubicBezTo>
                  <a:pt x="629603" y="389446"/>
                  <a:pt x="778193" y="444564"/>
                  <a:pt x="938149" y="444564"/>
                </a:cubicBezTo>
                <a:cubicBezTo>
                  <a:pt x="1098106" y="444564"/>
                  <a:pt x="1246696" y="389382"/>
                  <a:pt x="1345692" y="293243"/>
                </a:cubicBezTo>
                <a:cubicBezTo>
                  <a:pt x="1481709" y="161163"/>
                  <a:pt x="1769428" y="161163"/>
                  <a:pt x="1905445" y="293243"/>
                </a:cubicBezTo>
                <a:cubicBezTo>
                  <a:pt x="2004441" y="389446"/>
                  <a:pt x="2153031" y="444564"/>
                  <a:pt x="2312988" y="444564"/>
                </a:cubicBezTo>
                <a:cubicBezTo>
                  <a:pt x="2472944" y="444564"/>
                  <a:pt x="2621534" y="389382"/>
                  <a:pt x="2720531" y="293243"/>
                </a:cubicBezTo>
                <a:cubicBezTo>
                  <a:pt x="2856548" y="161163"/>
                  <a:pt x="3144266" y="161163"/>
                  <a:pt x="3280283" y="293243"/>
                </a:cubicBezTo>
                <a:cubicBezTo>
                  <a:pt x="3379280" y="389446"/>
                  <a:pt x="3527870" y="444564"/>
                  <a:pt x="3687826" y="444564"/>
                </a:cubicBezTo>
                <a:cubicBezTo>
                  <a:pt x="3847783" y="444564"/>
                  <a:pt x="3996373" y="389382"/>
                  <a:pt x="4095369" y="293243"/>
                </a:cubicBezTo>
                <a:cubicBezTo>
                  <a:pt x="4095623" y="292989"/>
                  <a:pt x="4095877" y="292798"/>
                  <a:pt x="4096068" y="292608"/>
                </a:cubicBezTo>
                <a:lnTo>
                  <a:pt x="4096068" y="292608"/>
                </a:lnTo>
                <a:cubicBezTo>
                  <a:pt x="4100068" y="288734"/>
                  <a:pt x="4104259" y="284988"/>
                  <a:pt x="4108514" y="281305"/>
                </a:cubicBezTo>
                <a:cubicBezTo>
                  <a:pt x="4116578" y="274384"/>
                  <a:pt x="4125151" y="268034"/>
                  <a:pt x="4133977" y="261938"/>
                </a:cubicBezTo>
                <a:cubicBezTo>
                  <a:pt x="4135374" y="260985"/>
                  <a:pt x="4136771" y="259969"/>
                  <a:pt x="4138168" y="259016"/>
                </a:cubicBezTo>
                <a:cubicBezTo>
                  <a:pt x="4145598" y="254127"/>
                  <a:pt x="4153345" y="249618"/>
                  <a:pt x="4161282" y="245237"/>
                </a:cubicBezTo>
                <a:cubicBezTo>
                  <a:pt x="4165409" y="243015"/>
                  <a:pt x="4169537" y="240792"/>
                  <a:pt x="4173792" y="238697"/>
                </a:cubicBezTo>
                <a:cubicBezTo>
                  <a:pt x="4179443" y="235903"/>
                  <a:pt x="4185221" y="233235"/>
                  <a:pt x="4191000" y="230696"/>
                </a:cubicBezTo>
                <a:cubicBezTo>
                  <a:pt x="4198747" y="227330"/>
                  <a:pt x="4206685" y="224155"/>
                  <a:pt x="4214749" y="221234"/>
                </a:cubicBezTo>
                <a:cubicBezTo>
                  <a:pt x="4217480" y="220282"/>
                  <a:pt x="4220147" y="219266"/>
                  <a:pt x="4222877" y="218313"/>
                </a:cubicBezTo>
                <a:cubicBezTo>
                  <a:pt x="4367276" y="169672"/>
                  <a:pt x="4553395" y="194628"/>
                  <a:pt x="4654931" y="293243"/>
                </a:cubicBezTo>
                <a:cubicBezTo>
                  <a:pt x="4753928" y="389446"/>
                  <a:pt x="4902518" y="444564"/>
                  <a:pt x="5062474" y="444564"/>
                </a:cubicBezTo>
                <a:cubicBezTo>
                  <a:pt x="5202682" y="444564"/>
                  <a:pt x="5334127" y="402146"/>
                  <a:pt x="5431155" y="326961"/>
                </a:cubicBezTo>
                <a:cubicBezTo>
                  <a:pt x="5445125" y="316166"/>
                  <a:pt x="5458333" y="304736"/>
                  <a:pt x="5470779" y="292672"/>
                </a:cubicBezTo>
                <a:cubicBezTo>
                  <a:pt x="5479098" y="284607"/>
                  <a:pt x="5487988" y="277051"/>
                  <a:pt x="5497322" y="269939"/>
                </a:cubicBezTo>
                <a:cubicBezTo>
                  <a:pt x="5641531" y="161671"/>
                  <a:pt x="5902262" y="169418"/>
                  <a:pt x="6029706" y="293243"/>
                </a:cubicBezTo>
                <a:cubicBezTo>
                  <a:pt x="6128703" y="389446"/>
                  <a:pt x="6277293" y="444564"/>
                  <a:pt x="6437249" y="444564"/>
                </a:cubicBezTo>
                <a:cubicBezTo>
                  <a:pt x="6577457" y="444564"/>
                  <a:pt x="6708902" y="402209"/>
                  <a:pt x="6805930" y="326961"/>
                </a:cubicBezTo>
                <a:cubicBezTo>
                  <a:pt x="6819900" y="316166"/>
                  <a:pt x="6833108" y="304736"/>
                  <a:pt x="6845618" y="292608"/>
                </a:cubicBezTo>
                <a:cubicBezTo>
                  <a:pt x="6981635" y="160528"/>
                  <a:pt x="7269353" y="160528"/>
                  <a:pt x="7405370" y="292608"/>
                </a:cubicBezTo>
                <a:cubicBezTo>
                  <a:pt x="7504367" y="388810"/>
                  <a:pt x="7652957" y="443928"/>
                  <a:pt x="7812913" y="443928"/>
                </a:cubicBezTo>
                <a:cubicBezTo>
                  <a:pt x="7972870" y="443928"/>
                  <a:pt x="8121460" y="388747"/>
                  <a:pt x="8220456" y="292608"/>
                </a:cubicBezTo>
                <a:cubicBezTo>
                  <a:pt x="8356474" y="160528"/>
                  <a:pt x="8644191" y="160528"/>
                  <a:pt x="8780209" y="292608"/>
                </a:cubicBezTo>
                <a:cubicBezTo>
                  <a:pt x="8879205" y="388810"/>
                  <a:pt x="9027795" y="443928"/>
                  <a:pt x="9187751" y="443928"/>
                </a:cubicBezTo>
                <a:cubicBezTo>
                  <a:pt x="9347708" y="443928"/>
                  <a:pt x="9496298" y="388747"/>
                  <a:pt x="9595295" y="292608"/>
                </a:cubicBezTo>
                <a:cubicBezTo>
                  <a:pt x="9731312" y="160528"/>
                  <a:pt x="10019030" y="160528"/>
                  <a:pt x="10155047" y="292608"/>
                </a:cubicBezTo>
                <a:cubicBezTo>
                  <a:pt x="10254044" y="388810"/>
                  <a:pt x="10402634" y="443928"/>
                  <a:pt x="10562590" y="443928"/>
                </a:cubicBezTo>
                <a:cubicBezTo>
                  <a:pt x="10722547" y="443928"/>
                  <a:pt x="10871137" y="388747"/>
                  <a:pt x="10970133" y="292608"/>
                </a:cubicBezTo>
                <a:cubicBezTo>
                  <a:pt x="11106150" y="160528"/>
                  <a:pt x="11393869" y="160528"/>
                  <a:pt x="11529886" y="292608"/>
                </a:cubicBezTo>
                <a:cubicBezTo>
                  <a:pt x="11628882" y="388810"/>
                  <a:pt x="11777472" y="443928"/>
                  <a:pt x="11937428" y="443928"/>
                </a:cubicBezTo>
                <a:cubicBezTo>
                  <a:pt x="12028170" y="443928"/>
                  <a:pt x="12115165" y="426148"/>
                  <a:pt x="12191555" y="393255"/>
                </a:cubicBezTo>
                <a:lnTo>
                  <a:pt x="12191555" y="173418"/>
                </a:lnTo>
                <a:cubicBezTo>
                  <a:pt x="12047728" y="282956"/>
                  <a:pt x="11785473" y="275653"/>
                  <a:pt x="11657521" y="151384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5286455-58A3-6E95-391F-EBB1FC4A3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70140" y="6356350"/>
            <a:ext cx="6835726" cy="365125"/>
          </a:xfrm>
          <a:prstGeom prst="rect">
            <a:avLst/>
          </a:prstGeom>
        </p:spPr>
        <p:txBody>
          <a:bodyPr rIns="0" anchor="ctr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GLOUCESTER MARINE GENOMICS INSTITUTE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75AD92C-EE3B-60B2-3614-653EEA342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1654" y="6356350"/>
            <a:ext cx="491067" cy="365125"/>
          </a:xfrm>
          <a:prstGeom prst="rect">
            <a:avLst/>
          </a:prstGeom>
        </p:spPr>
        <p:txBody>
          <a:bodyPr lIns="0" anchor="ctr" anchorCtr="0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A7B4870A-3184-EE4D-BD01-65547E426D7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94AEEB2-6059-97A4-EE44-92B192D9A2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199" y="1122363"/>
            <a:ext cx="10117667" cy="2387600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E2E5A59D-6C34-8826-F896-AC5F397012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199" y="3602038"/>
            <a:ext cx="10117667" cy="103028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CA0915-B992-E74E-CB2A-928FAFB1EA22}"/>
              </a:ext>
            </a:extLst>
          </p:cNvPr>
          <p:cNvSpPr/>
          <p:nvPr/>
        </p:nvSpPr>
        <p:spPr>
          <a:xfrm>
            <a:off x="-4122822" y="5418666"/>
            <a:ext cx="12191555" cy="444563"/>
          </a:xfrm>
          <a:custGeom>
            <a:avLst/>
            <a:gdLst>
              <a:gd name="connsiteX0" fmla="*/ 11657521 w 12191555"/>
              <a:gd name="connsiteY0" fmla="*/ 151321 h 444563"/>
              <a:gd name="connsiteX1" fmla="*/ 11249977 w 12191555"/>
              <a:gd name="connsiteY1" fmla="*/ 0 h 444563"/>
              <a:gd name="connsiteX2" fmla="*/ 10842435 w 12191555"/>
              <a:gd name="connsiteY2" fmla="*/ 151321 h 444563"/>
              <a:gd name="connsiteX3" fmla="*/ 10282682 w 12191555"/>
              <a:gd name="connsiteY3" fmla="*/ 151321 h 444563"/>
              <a:gd name="connsiteX4" fmla="*/ 9875139 w 12191555"/>
              <a:gd name="connsiteY4" fmla="*/ 0 h 444563"/>
              <a:gd name="connsiteX5" fmla="*/ 9467596 w 12191555"/>
              <a:gd name="connsiteY5" fmla="*/ 151321 h 444563"/>
              <a:gd name="connsiteX6" fmla="*/ 8907844 w 12191555"/>
              <a:gd name="connsiteY6" fmla="*/ 151321 h 444563"/>
              <a:gd name="connsiteX7" fmla="*/ 8500300 w 12191555"/>
              <a:gd name="connsiteY7" fmla="*/ 0 h 444563"/>
              <a:gd name="connsiteX8" fmla="*/ 8092758 w 12191555"/>
              <a:gd name="connsiteY8" fmla="*/ 151321 h 444563"/>
              <a:gd name="connsiteX9" fmla="*/ 7533005 w 12191555"/>
              <a:gd name="connsiteY9" fmla="*/ 151321 h 444563"/>
              <a:gd name="connsiteX10" fmla="*/ 7125462 w 12191555"/>
              <a:gd name="connsiteY10" fmla="*/ 0 h 444563"/>
              <a:gd name="connsiteX11" fmla="*/ 6717919 w 12191555"/>
              <a:gd name="connsiteY11" fmla="*/ 151321 h 444563"/>
              <a:gd name="connsiteX12" fmla="*/ 6717221 w 12191555"/>
              <a:gd name="connsiteY12" fmla="*/ 151955 h 444563"/>
              <a:gd name="connsiteX13" fmla="*/ 6717221 w 12191555"/>
              <a:gd name="connsiteY13" fmla="*/ 151955 h 444563"/>
              <a:gd name="connsiteX14" fmla="*/ 6690678 w 12191555"/>
              <a:gd name="connsiteY14" fmla="*/ 174625 h 444563"/>
              <a:gd name="connsiteX15" fmla="*/ 6158294 w 12191555"/>
              <a:gd name="connsiteY15" fmla="*/ 151321 h 444563"/>
              <a:gd name="connsiteX16" fmla="*/ 5750751 w 12191555"/>
              <a:gd name="connsiteY16" fmla="*/ 0 h 444563"/>
              <a:gd name="connsiteX17" fmla="*/ 5382133 w 12191555"/>
              <a:gd name="connsiteY17" fmla="*/ 117602 h 444563"/>
              <a:gd name="connsiteX18" fmla="*/ 5342446 w 12191555"/>
              <a:gd name="connsiteY18" fmla="*/ 151955 h 444563"/>
              <a:gd name="connsiteX19" fmla="*/ 5315903 w 12191555"/>
              <a:gd name="connsiteY19" fmla="*/ 174689 h 444563"/>
              <a:gd name="connsiteX20" fmla="*/ 4783519 w 12191555"/>
              <a:gd name="connsiteY20" fmla="*/ 151384 h 444563"/>
              <a:gd name="connsiteX21" fmla="*/ 4375976 w 12191555"/>
              <a:gd name="connsiteY21" fmla="*/ 64 h 444563"/>
              <a:gd name="connsiteX22" fmla="*/ 4051935 w 12191555"/>
              <a:gd name="connsiteY22" fmla="*/ 86995 h 444563"/>
              <a:gd name="connsiteX23" fmla="*/ 4048570 w 12191555"/>
              <a:gd name="connsiteY23" fmla="*/ 89091 h 444563"/>
              <a:gd name="connsiteX24" fmla="*/ 4031171 w 12191555"/>
              <a:gd name="connsiteY24" fmla="*/ 100457 h 444563"/>
              <a:gd name="connsiteX25" fmla="*/ 4024567 w 12191555"/>
              <a:gd name="connsiteY25" fmla="*/ 105029 h 444563"/>
              <a:gd name="connsiteX26" fmla="*/ 4011422 w 12191555"/>
              <a:gd name="connsiteY26" fmla="*/ 114681 h 444563"/>
              <a:gd name="connsiteX27" fmla="*/ 4002024 w 12191555"/>
              <a:gd name="connsiteY27" fmla="*/ 121984 h 444563"/>
              <a:gd name="connsiteX28" fmla="*/ 3992690 w 12191555"/>
              <a:gd name="connsiteY28" fmla="*/ 129603 h 444563"/>
              <a:gd name="connsiteX29" fmla="*/ 3980942 w 12191555"/>
              <a:gd name="connsiteY29" fmla="*/ 139827 h 444563"/>
              <a:gd name="connsiteX30" fmla="*/ 3977894 w 12191555"/>
              <a:gd name="connsiteY30" fmla="*/ 142494 h 444563"/>
              <a:gd name="connsiteX31" fmla="*/ 3972243 w 12191555"/>
              <a:gd name="connsiteY31" fmla="*/ 147828 h 444563"/>
              <a:gd name="connsiteX32" fmla="*/ 3967671 w 12191555"/>
              <a:gd name="connsiteY32" fmla="*/ 152019 h 444563"/>
              <a:gd name="connsiteX33" fmla="*/ 3407918 w 12191555"/>
              <a:gd name="connsiteY33" fmla="*/ 152019 h 444563"/>
              <a:gd name="connsiteX34" fmla="*/ 3000375 w 12191555"/>
              <a:gd name="connsiteY34" fmla="*/ 698 h 444563"/>
              <a:gd name="connsiteX35" fmla="*/ 2592832 w 12191555"/>
              <a:gd name="connsiteY35" fmla="*/ 152019 h 444563"/>
              <a:gd name="connsiteX36" fmla="*/ 2033080 w 12191555"/>
              <a:gd name="connsiteY36" fmla="*/ 152019 h 444563"/>
              <a:gd name="connsiteX37" fmla="*/ 1625537 w 12191555"/>
              <a:gd name="connsiteY37" fmla="*/ 698 h 444563"/>
              <a:gd name="connsiteX38" fmla="*/ 1217994 w 12191555"/>
              <a:gd name="connsiteY38" fmla="*/ 152019 h 444563"/>
              <a:gd name="connsiteX39" fmla="*/ 658241 w 12191555"/>
              <a:gd name="connsiteY39" fmla="*/ 152019 h 444563"/>
              <a:gd name="connsiteX40" fmla="*/ 250698 w 12191555"/>
              <a:gd name="connsiteY40" fmla="*/ 698 h 444563"/>
              <a:gd name="connsiteX41" fmla="*/ 0 w 12191555"/>
              <a:gd name="connsiteY41" fmla="*/ 49974 h 444563"/>
              <a:gd name="connsiteX42" fmla="*/ 0 w 12191555"/>
              <a:gd name="connsiteY42" fmla="*/ 268669 h 444563"/>
              <a:gd name="connsiteX43" fmla="*/ 530606 w 12191555"/>
              <a:gd name="connsiteY43" fmla="*/ 293243 h 444563"/>
              <a:gd name="connsiteX44" fmla="*/ 938149 w 12191555"/>
              <a:gd name="connsiteY44" fmla="*/ 444564 h 444563"/>
              <a:gd name="connsiteX45" fmla="*/ 1345692 w 12191555"/>
              <a:gd name="connsiteY45" fmla="*/ 293243 h 444563"/>
              <a:gd name="connsiteX46" fmla="*/ 1905445 w 12191555"/>
              <a:gd name="connsiteY46" fmla="*/ 293243 h 444563"/>
              <a:gd name="connsiteX47" fmla="*/ 2312988 w 12191555"/>
              <a:gd name="connsiteY47" fmla="*/ 444564 h 444563"/>
              <a:gd name="connsiteX48" fmla="*/ 2720531 w 12191555"/>
              <a:gd name="connsiteY48" fmla="*/ 293243 h 444563"/>
              <a:gd name="connsiteX49" fmla="*/ 3280283 w 12191555"/>
              <a:gd name="connsiteY49" fmla="*/ 293243 h 444563"/>
              <a:gd name="connsiteX50" fmla="*/ 3687826 w 12191555"/>
              <a:gd name="connsiteY50" fmla="*/ 444564 h 444563"/>
              <a:gd name="connsiteX51" fmla="*/ 4095369 w 12191555"/>
              <a:gd name="connsiteY51" fmla="*/ 293243 h 444563"/>
              <a:gd name="connsiteX52" fmla="*/ 4096068 w 12191555"/>
              <a:gd name="connsiteY52" fmla="*/ 292608 h 444563"/>
              <a:gd name="connsiteX53" fmla="*/ 4096068 w 12191555"/>
              <a:gd name="connsiteY53" fmla="*/ 292608 h 444563"/>
              <a:gd name="connsiteX54" fmla="*/ 4108514 w 12191555"/>
              <a:gd name="connsiteY54" fmla="*/ 281305 h 444563"/>
              <a:gd name="connsiteX55" fmla="*/ 4133977 w 12191555"/>
              <a:gd name="connsiteY55" fmla="*/ 261938 h 444563"/>
              <a:gd name="connsiteX56" fmla="*/ 4138168 w 12191555"/>
              <a:gd name="connsiteY56" fmla="*/ 259016 h 444563"/>
              <a:gd name="connsiteX57" fmla="*/ 4161282 w 12191555"/>
              <a:gd name="connsiteY57" fmla="*/ 245237 h 444563"/>
              <a:gd name="connsiteX58" fmla="*/ 4173792 w 12191555"/>
              <a:gd name="connsiteY58" fmla="*/ 238697 h 444563"/>
              <a:gd name="connsiteX59" fmla="*/ 4191000 w 12191555"/>
              <a:gd name="connsiteY59" fmla="*/ 230696 h 444563"/>
              <a:gd name="connsiteX60" fmla="*/ 4214749 w 12191555"/>
              <a:gd name="connsiteY60" fmla="*/ 221234 h 444563"/>
              <a:gd name="connsiteX61" fmla="*/ 4222877 w 12191555"/>
              <a:gd name="connsiteY61" fmla="*/ 218313 h 444563"/>
              <a:gd name="connsiteX62" fmla="*/ 4654931 w 12191555"/>
              <a:gd name="connsiteY62" fmla="*/ 293243 h 444563"/>
              <a:gd name="connsiteX63" fmla="*/ 5062474 w 12191555"/>
              <a:gd name="connsiteY63" fmla="*/ 444564 h 444563"/>
              <a:gd name="connsiteX64" fmla="*/ 5431155 w 12191555"/>
              <a:gd name="connsiteY64" fmla="*/ 326961 h 444563"/>
              <a:gd name="connsiteX65" fmla="*/ 5470779 w 12191555"/>
              <a:gd name="connsiteY65" fmla="*/ 292672 h 444563"/>
              <a:gd name="connsiteX66" fmla="*/ 5497322 w 12191555"/>
              <a:gd name="connsiteY66" fmla="*/ 269939 h 444563"/>
              <a:gd name="connsiteX67" fmla="*/ 6029706 w 12191555"/>
              <a:gd name="connsiteY67" fmla="*/ 293243 h 444563"/>
              <a:gd name="connsiteX68" fmla="*/ 6437249 w 12191555"/>
              <a:gd name="connsiteY68" fmla="*/ 444564 h 444563"/>
              <a:gd name="connsiteX69" fmla="*/ 6805930 w 12191555"/>
              <a:gd name="connsiteY69" fmla="*/ 326961 h 444563"/>
              <a:gd name="connsiteX70" fmla="*/ 6845618 w 12191555"/>
              <a:gd name="connsiteY70" fmla="*/ 292608 h 444563"/>
              <a:gd name="connsiteX71" fmla="*/ 7405370 w 12191555"/>
              <a:gd name="connsiteY71" fmla="*/ 292608 h 444563"/>
              <a:gd name="connsiteX72" fmla="*/ 7812913 w 12191555"/>
              <a:gd name="connsiteY72" fmla="*/ 443928 h 444563"/>
              <a:gd name="connsiteX73" fmla="*/ 8220456 w 12191555"/>
              <a:gd name="connsiteY73" fmla="*/ 292608 h 444563"/>
              <a:gd name="connsiteX74" fmla="*/ 8780209 w 12191555"/>
              <a:gd name="connsiteY74" fmla="*/ 292608 h 444563"/>
              <a:gd name="connsiteX75" fmla="*/ 9187751 w 12191555"/>
              <a:gd name="connsiteY75" fmla="*/ 443928 h 444563"/>
              <a:gd name="connsiteX76" fmla="*/ 9595295 w 12191555"/>
              <a:gd name="connsiteY76" fmla="*/ 292608 h 444563"/>
              <a:gd name="connsiteX77" fmla="*/ 10155047 w 12191555"/>
              <a:gd name="connsiteY77" fmla="*/ 292608 h 444563"/>
              <a:gd name="connsiteX78" fmla="*/ 10562590 w 12191555"/>
              <a:gd name="connsiteY78" fmla="*/ 443928 h 444563"/>
              <a:gd name="connsiteX79" fmla="*/ 10970133 w 12191555"/>
              <a:gd name="connsiteY79" fmla="*/ 292608 h 444563"/>
              <a:gd name="connsiteX80" fmla="*/ 11529886 w 12191555"/>
              <a:gd name="connsiteY80" fmla="*/ 292608 h 444563"/>
              <a:gd name="connsiteX81" fmla="*/ 11937428 w 12191555"/>
              <a:gd name="connsiteY81" fmla="*/ 443928 h 444563"/>
              <a:gd name="connsiteX82" fmla="*/ 12191555 w 12191555"/>
              <a:gd name="connsiteY82" fmla="*/ 393255 h 444563"/>
              <a:gd name="connsiteX83" fmla="*/ 12191555 w 12191555"/>
              <a:gd name="connsiteY83" fmla="*/ 173418 h 444563"/>
              <a:gd name="connsiteX84" fmla="*/ 11657521 w 12191555"/>
              <a:gd name="connsiteY84" fmla="*/ 151384 h 444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12191555" h="444563">
                <a:moveTo>
                  <a:pt x="11657521" y="151321"/>
                </a:moveTo>
                <a:cubicBezTo>
                  <a:pt x="11558461" y="55118"/>
                  <a:pt x="11409934" y="0"/>
                  <a:pt x="11249977" y="0"/>
                </a:cubicBezTo>
                <a:cubicBezTo>
                  <a:pt x="11090021" y="0"/>
                  <a:pt x="10941495" y="55182"/>
                  <a:pt x="10842435" y="151321"/>
                </a:cubicBezTo>
                <a:cubicBezTo>
                  <a:pt x="10706417" y="283401"/>
                  <a:pt x="10418699" y="283401"/>
                  <a:pt x="10282682" y="151321"/>
                </a:cubicBezTo>
                <a:cubicBezTo>
                  <a:pt x="10183622" y="55118"/>
                  <a:pt x="10035096" y="0"/>
                  <a:pt x="9875139" y="0"/>
                </a:cubicBezTo>
                <a:cubicBezTo>
                  <a:pt x="9715183" y="0"/>
                  <a:pt x="9566592" y="55182"/>
                  <a:pt x="9467596" y="151321"/>
                </a:cubicBezTo>
                <a:cubicBezTo>
                  <a:pt x="9331579" y="283401"/>
                  <a:pt x="9043861" y="283401"/>
                  <a:pt x="8907844" y="151321"/>
                </a:cubicBezTo>
                <a:cubicBezTo>
                  <a:pt x="8808784" y="55118"/>
                  <a:pt x="8660257" y="0"/>
                  <a:pt x="8500300" y="0"/>
                </a:cubicBezTo>
                <a:cubicBezTo>
                  <a:pt x="8340344" y="0"/>
                  <a:pt x="8191754" y="55182"/>
                  <a:pt x="8092758" y="151321"/>
                </a:cubicBezTo>
                <a:cubicBezTo>
                  <a:pt x="7956741" y="283401"/>
                  <a:pt x="7669022" y="283401"/>
                  <a:pt x="7533005" y="151321"/>
                </a:cubicBezTo>
                <a:cubicBezTo>
                  <a:pt x="7433945" y="55118"/>
                  <a:pt x="7285419" y="0"/>
                  <a:pt x="7125462" y="0"/>
                </a:cubicBezTo>
                <a:cubicBezTo>
                  <a:pt x="6965506" y="0"/>
                  <a:pt x="6816916" y="55182"/>
                  <a:pt x="6717919" y="151321"/>
                </a:cubicBezTo>
                <a:cubicBezTo>
                  <a:pt x="6717665" y="151574"/>
                  <a:pt x="6717412" y="151765"/>
                  <a:pt x="6717221" y="151955"/>
                </a:cubicBezTo>
                <a:lnTo>
                  <a:pt x="6717221" y="151955"/>
                </a:lnTo>
                <a:cubicBezTo>
                  <a:pt x="6708902" y="159957"/>
                  <a:pt x="6700012" y="167513"/>
                  <a:pt x="6690678" y="174625"/>
                </a:cubicBezTo>
                <a:cubicBezTo>
                  <a:pt x="6546469" y="282892"/>
                  <a:pt x="6285738" y="275082"/>
                  <a:pt x="6158294" y="151321"/>
                </a:cubicBezTo>
                <a:cubicBezTo>
                  <a:pt x="6059234" y="55118"/>
                  <a:pt x="5910707" y="0"/>
                  <a:pt x="5750751" y="0"/>
                </a:cubicBezTo>
                <a:cubicBezTo>
                  <a:pt x="5610543" y="0"/>
                  <a:pt x="5479098" y="42354"/>
                  <a:pt x="5382133" y="117602"/>
                </a:cubicBezTo>
                <a:cubicBezTo>
                  <a:pt x="5368163" y="128397"/>
                  <a:pt x="5354892" y="139827"/>
                  <a:pt x="5342446" y="151955"/>
                </a:cubicBezTo>
                <a:cubicBezTo>
                  <a:pt x="5334127" y="160020"/>
                  <a:pt x="5325237" y="167577"/>
                  <a:pt x="5315903" y="174689"/>
                </a:cubicBezTo>
                <a:cubicBezTo>
                  <a:pt x="5171694" y="282956"/>
                  <a:pt x="4910963" y="275209"/>
                  <a:pt x="4783519" y="151384"/>
                </a:cubicBezTo>
                <a:cubicBezTo>
                  <a:pt x="4684459" y="55182"/>
                  <a:pt x="4535932" y="64"/>
                  <a:pt x="4375976" y="64"/>
                </a:cubicBezTo>
                <a:cubicBezTo>
                  <a:pt x="4256215" y="64"/>
                  <a:pt x="4142931" y="31115"/>
                  <a:pt x="4051935" y="86995"/>
                </a:cubicBezTo>
                <a:cubicBezTo>
                  <a:pt x="4050792" y="87693"/>
                  <a:pt x="4049713" y="88392"/>
                  <a:pt x="4048570" y="89091"/>
                </a:cubicBezTo>
                <a:cubicBezTo>
                  <a:pt x="4042664" y="92773"/>
                  <a:pt x="4036886" y="96584"/>
                  <a:pt x="4031171" y="100457"/>
                </a:cubicBezTo>
                <a:cubicBezTo>
                  <a:pt x="4028948" y="101981"/>
                  <a:pt x="4026789" y="103505"/>
                  <a:pt x="4024567" y="105029"/>
                </a:cubicBezTo>
                <a:cubicBezTo>
                  <a:pt x="4020121" y="108204"/>
                  <a:pt x="4015740" y="111379"/>
                  <a:pt x="4011422" y="114681"/>
                </a:cubicBezTo>
                <a:cubicBezTo>
                  <a:pt x="4008247" y="117094"/>
                  <a:pt x="4005136" y="119507"/>
                  <a:pt x="4002024" y="121984"/>
                </a:cubicBezTo>
                <a:cubicBezTo>
                  <a:pt x="3998913" y="124523"/>
                  <a:pt x="3995801" y="127064"/>
                  <a:pt x="3992690" y="129603"/>
                </a:cubicBezTo>
                <a:cubicBezTo>
                  <a:pt x="3988689" y="132969"/>
                  <a:pt x="3984752" y="136334"/>
                  <a:pt x="3980942" y="139827"/>
                </a:cubicBezTo>
                <a:cubicBezTo>
                  <a:pt x="3979926" y="140716"/>
                  <a:pt x="3978910" y="141541"/>
                  <a:pt x="3977894" y="142494"/>
                </a:cubicBezTo>
                <a:cubicBezTo>
                  <a:pt x="3975989" y="144272"/>
                  <a:pt x="3974148" y="146050"/>
                  <a:pt x="3972243" y="147828"/>
                </a:cubicBezTo>
                <a:cubicBezTo>
                  <a:pt x="3970719" y="149289"/>
                  <a:pt x="3969131" y="150622"/>
                  <a:pt x="3967671" y="152019"/>
                </a:cubicBezTo>
                <a:cubicBezTo>
                  <a:pt x="3831654" y="284099"/>
                  <a:pt x="3543935" y="284099"/>
                  <a:pt x="3407918" y="152019"/>
                </a:cubicBezTo>
                <a:cubicBezTo>
                  <a:pt x="3308858" y="55816"/>
                  <a:pt x="3160332" y="698"/>
                  <a:pt x="3000375" y="698"/>
                </a:cubicBezTo>
                <a:cubicBezTo>
                  <a:pt x="2840419" y="698"/>
                  <a:pt x="2691829" y="55880"/>
                  <a:pt x="2592832" y="152019"/>
                </a:cubicBezTo>
                <a:cubicBezTo>
                  <a:pt x="2456815" y="284099"/>
                  <a:pt x="2169097" y="284099"/>
                  <a:pt x="2033080" y="152019"/>
                </a:cubicBezTo>
                <a:cubicBezTo>
                  <a:pt x="1934020" y="55816"/>
                  <a:pt x="1785493" y="698"/>
                  <a:pt x="1625537" y="698"/>
                </a:cubicBezTo>
                <a:cubicBezTo>
                  <a:pt x="1465580" y="698"/>
                  <a:pt x="1316990" y="55880"/>
                  <a:pt x="1217994" y="152019"/>
                </a:cubicBezTo>
                <a:cubicBezTo>
                  <a:pt x="1081977" y="284099"/>
                  <a:pt x="794258" y="284099"/>
                  <a:pt x="658241" y="152019"/>
                </a:cubicBezTo>
                <a:cubicBezTo>
                  <a:pt x="559181" y="55816"/>
                  <a:pt x="410655" y="698"/>
                  <a:pt x="250698" y="698"/>
                </a:cubicBezTo>
                <a:cubicBezTo>
                  <a:pt x="161354" y="698"/>
                  <a:pt x="75565" y="17971"/>
                  <a:pt x="0" y="49974"/>
                </a:cubicBezTo>
                <a:lnTo>
                  <a:pt x="0" y="268669"/>
                </a:lnTo>
                <a:cubicBezTo>
                  <a:pt x="144526" y="161798"/>
                  <a:pt x="403606" y="169926"/>
                  <a:pt x="530606" y="293243"/>
                </a:cubicBezTo>
                <a:cubicBezTo>
                  <a:pt x="629603" y="389446"/>
                  <a:pt x="778193" y="444564"/>
                  <a:pt x="938149" y="444564"/>
                </a:cubicBezTo>
                <a:cubicBezTo>
                  <a:pt x="1098106" y="444564"/>
                  <a:pt x="1246696" y="389382"/>
                  <a:pt x="1345692" y="293243"/>
                </a:cubicBezTo>
                <a:cubicBezTo>
                  <a:pt x="1481709" y="161163"/>
                  <a:pt x="1769428" y="161163"/>
                  <a:pt x="1905445" y="293243"/>
                </a:cubicBezTo>
                <a:cubicBezTo>
                  <a:pt x="2004441" y="389446"/>
                  <a:pt x="2153031" y="444564"/>
                  <a:pt x="2312988" y="444564"/>
                </a:cubicBezTo>
                <a:cubicBezTo>
                  <a:pt x="2472944" y="444564"/>
                  <a:pt x="2621534" y="389382"/>
                  <a:pt x="2720531" y="293243"/>
                </a:cubicBezTo>
                <a:cubicBezTo>
                  <a:pt x="2856548" y="161163"/>
                  <a:pt x="3144266" y="161163"/>
                  <a:pt x="3280283" y="293243"/>
                </a:cubicBezTo>
                <a:cubicBezTo>
                  <a:pt x="3379280" y="389446"/>
                  <a:pt x="3527870" y="444564"/>
                  <a:pt x="3687826" y="444564"/>
                </a:cubicBezTo>
                <a:cubicBezTo>
                  <a:pt x="3847783" y="444564"/>
                  <a:pt x="3996373" y="389382"/>
                  <a:pt x="4095369" y="293243"/>
                </a:cubicBezTo>
                <a:cubicBezTo>
                  <a:pt x="4095623" y="292989"/>
                  <a:pt x="4095877" y="292798"/>
                  <a:pt x="4096068" y="292608"/>
                </a:cubicBezTo>
                <a:lnTo>
                  <a:pt x="4096068" y="292608"/>
                </a:lnTo>
                <a:cubicBezTo>
                  <a:pt x="4100068" y="288734"/>
                  <a:pt x="4104259" y="284988"/>
                  <a:pt x="4108514" y="281305"/>
                </a:cubicBezTo>
                <a:cubicBezTo>
                  <a:pt x="4116578" y="274384"/>
                  <a:pt x="4125151" y="268034"/>
                  <a:pt x="4133977" y="261938"/>
                </a:cubicBezTo>
                <a:cubicBezTo>
                  <a:pt x="4135374" y="260985"/>
                  <a:pt x="4136771" y="259969"/>
                  <a:pt x="4138168" y="259016"/>
                </a:cubicBezTo>
                <a:cubicBezTo>
                  <a:pt x="4145598" y="254127"/>
                  <a:pt x="4153345" y="249618"/>
                  <a:pt x="4161282" y="245237"/>
                </a:cubicBezTo>
                <a:cubicBezTo>
                  <a:pt x="4165409" y="243015"/>
                  <a:pt x="4169537" y="240792"/>
                  <a:pt x="4173792" y="238697"/>
                </a:cubicBezTo>
                <a:cubicBezTo>
                  <a:pt x="4179443" y="235903"/>
                  <a:pt x="4185221" y="233235"/>
                  <a:pt x="4191000" y="230696"/>
                </a:cubicBezTo>
                <a:cubicBezTo>
                  <a:pt x="4198747" y="227330"/>
                  <a:pt x="4206685" y="224155"/>
                  <a:pt x="4214749" y="221234"/>
                </a:cubicBezTo>
                <a:cubicBezTo>
                  <a:pt x="4217480" y="220282"/>
                  <a:pt x="4220147" y="219266"/>
                  <a:pt x="4222877" y="218313"/>
                </a:cubicBezTo>
                <a:cubicBezTo>
                  <a:pt x="4367276" y="169672"/>
                  <a:pt x="4553395" y="194628"/>
                  <a:pt x="4654931" y="293243"/>
                </a:cubicBezTo>
                <a:cubicBezTo>
                  <a:pt x="4753928" y="389446"/>
                  <a:pt x="4902518" y="444564"/>
                  <a:pt x="5062474" y="444564"/>
                </a:cubicBezTo>
                <a:cubicBezTo>
                  <a:pt x="5202682" y="444564"/>
                  <a:pt x="5334127" y="402146"/>
                  <a:pt x="5431155" y="326961"/>
                </a:cubicBezTo>
                <a:cubicBezTo>
                  <a:pt x="5445125" y="316166"/>
                  <a:pt x="5458333" y="304736"/>
                  <a:pt x="5470779" y="292672"/>
                </a:cubicBezTo>
                <a:cubicBezTo>
                  <a:pt x="5479098" y="284607"/>
                  <a:pt x="5487988" y="277051"/>
                  <a:pt x="5497322" y="269939"/>
                </a:cubicBezTo>
                <a:cubicBezTo>
                  <a:pt x="5641531" y="161671"/>
                  <a:pt x="5902262" y="169418"/>
                  <a:pt x="6029706" y="293243"/>
                </a:cubicBezTo>
                <a:cubicBezTo>
                  <a:pt x="6128703" y="389446"/>
                  <a:pt x="6277293" y="444564"/>
                  <a:pt x="6437249" y="444564"/>
                </a:cubicBezTo>
                <a:cubicBezTo>
                  <a:pt x="6577457" y="444564"/>
                  <a:pt x="6708902" y="402209"/>
                  <a:pt x="6805930" y="326961"/>
                </a:cubicBezTo>
                <a:cubicBezTo>
                  <a:pt x="6819900" y="316166"/>
                  <a:pt x="6833108" y="304736"/>
                  <a:pt x="6845618" y="292608"/>
                </a:cubicBezTo>
                <a:cubicBezTo>
                  <a:pt x="6981635" y="160528"/>
                  <a:pt x="7269353" y="160528"/>
                  <a:pt x="7405370" y="292608"/>
                </a:cubicBezTo>
                <a:cubicBezTo>
                  <a:pt x="7504367" y="388810"/>
                  <a:pt x="7652957" y="443928"/>
                  <a:pt x="7812913" y="443928"/>
                </a:cubicBezTo>
                <a:cubicBezTo>
                  <a:pt x="7972870" y="443928"/>
                  <a:pt x="8121460" y="388747"/>
                  <a:pt x="8220456" y="292608"/>
                </a:cubicBezTo>
                <a:cubicBezTo>
                  <a:pt x="8356474" y="160528"/>
                  <a:pt x="8644191" y="160528"/>
                  <a:pt x="8780209" y="292608"/>
                </a:cubicBezTo>
                <a:cubicBezTo>
                  <a:pt x="8879205" y="388810"/>
                  <a:pt x="9027795" y="443928"/>
                  <a:pt x="9187751" y="443928"/>
                </a:cubicBezTo>
                <a:cubicBezTo>
                  <a:pt x="9347708" y="443928"/>
                  <a:pt x="9496298" y="388747"/>
                  <a:pt x="9595295" y="292608"/>
                </a:cubicBezTo>
                <a:cubicBezTo>
                  <a:pt x="9731312" y="160528"/>
                  <a:pt x="10019030" y="160528"/>
                  <a:pt x="10155047" y="292608"/>
                </a:cubicBezTo>
                <a:cubicBezTo>
                  <a:pt x="10254044" y="388810"/>
                  <a:pt x="10402634" y="443928"/>
                  <a:pt x="10562590" y="443928"/>
                </a:cubicBezTo>
                <a:cubicBezTo>
                  <a:pt x="10722547" y="443928"/>
                  <a:pt x="10871137" y="388747"/>
                  <a:pt x="10970133" y="292608"/>
                </a:cubicBezTo>
                <a:cubicBezTo>
                  <a:pt x="11106150" y="160528"/>
                  <a:pt x="11393869" y="160528"/>
                  <a:pt x="11529886" y="292608"/>
                </a:cubicBezTo>
                <a:cubicBezTo>
                  <a:pt x="11628882" y="388810"/>
                  <a:pt x="11777472" y="443928"/>
                  <a:pt x="11937428" y="443928"/>
                </a:cubicBezTo>
                <a:cubicBezTo>
                  <a:pt x="12028170" y="443928"/>
                  <a:pt x="12115165" y="426148"/>
                  <a:pt x="12191555" y="393255"/>
                </a:cubicBezTo>
                <a:lnTo>
                  <a:pt x="12191555" y="173418"/>
                </a:lnTo>
                <a:cubicBezTo>
                  <a:pt x="12047728" y="282956"/>
                  <a:pt x="11785473" y="275653"/>
                  <a:pt x="11657521" y="151384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291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CADD9AA8-8AD0-4089-3099-E180CF806D63}"/>
              </a:ext>
            </a:extLst>
          </p:cNvPr>
          <p:cNvSpPr/>
          <p:nvPr/>
        </p:nvSpPr>
        <p:spPr>
          <a:xfrm>
            <a:off x="1" y="5044758"/>
            <a:ext cx="12191999" cy="1813242"/>
          </a:xfrm>
          <a:custGeom>
            <a:avLst/>
            <a:gdLst>
              <a:gd name="connsiteX0" fmla="*/ 12191555 w 12191999"/>
              <a:gd name="connsiteY0" fmla="*/ 199707 h 1813242"/>
              <a:gd name="connsiteX1" fmla="*/ 11937428 w 12191999"/>
              <a:gd name="connsiteY1" fmla="*/ 250381 h 1813242"/>
              <a:gd name="connsiteX2" fmla="*/ 11529886 w 12191999"/>
              <a:gd name="connsiteY2" fmla="*/ 99060 h 1813242"/>
              <a:gd name="connsiteX3" fmla="*/ 10970133 w 12191999"/>
              <a:gd name="connsiteY3" fmla="*/ 99060 h 1813242"/>
              <a:gd name="connsiteX4" fmla="*/ 10562590 w 12191999"/>
              <a:gd name="connsiteY4" fmla="*/ 250381 h 1813242"/>
              <a:gd name="connsiteX5" fmla="*/ 10155047 w 12191999"/>
              <a:gd name="connsiteY5" fmla="*/ 99060 h 1813242"/>
              <a:gd name="connsiteX6" fmla="*/ 9595295 w 12191999"/>
              <a:gd name="connsiteY6" fmla="*/ 99060 h 1813242"/>
              <a:gd name="connsiteX7" fmla="*/ 9187751 w 12191999"/>
              <a:gd name="connsiteY7" fmla="*/ 250381 h 1813242"/>
              <a:gd name="connsiteX8" fmla="*/ 8780209 w 12191999"/>
              <a:gd name="connsiteY8" fmla="*/ 99060 h 1813242"/>
              <a:gd name="connsiteX9" fmla="*/ 8220456 w 12191999"/>
              <a:gd name="connsiteY9" fmla="*/ 99060 h 1813242"/>
              <a:gd name="connsiteX10" fmla="*/ 7812913 w 12191999"/>
              <a:gd name="connsiteY10" fmla="*/ 250381 h 1813242"/>
              <a:gd name="connsiteX11" fmla="*/ 7405370 w 12191999"/>
              <a:gd name="connsiteY11" fmla="*/ 99060 h 1813242"/>
              <a:gd name="connsiteX12" fmla="*/ 6845618 w 12191999"/>
              <a:gd name="connsiteY12" fmla="*/ 99060 h 1813242"/>
              <a:gd name="connsiteX13" fmla="*/ 6805930 w 12191999"/>
              <a:gd name="connsiteY13" fmla="*/ 133413 h 1813242"/>
              <a:gd name="connsiteX14" fmla="*/ 6437249 w 12191999"/>
              <a:gd name="connsiteY14" fmla="*/ 251015 h 1813242"/>
              <a:gd name="connsiteX15" fmla="*/ 6029706 w 12191999"/>
              <a:gd name="connsiteY15" fmla="*/ 99695 h 1813242"/>
              <a:gd name="connsiteX16" fmla="*/ 5497322 w 12191999"/>
              <a:gd name="connsiteY16" fmla="*/ 76390 h 1813242"/>
              <a:gd name="connsiteX17" fmla="*/ 5470779 w 12191999"/>
              <a:gd name="connsiteY17" fmla="*/ 99124 h 1813242"/>
              <a:gd name="connsiteX18" fmla="*/ 5431155 w 12191999"/>
              <a:gd name="connsiteY18" fmla="*/ 133413 h 1813242"/>
              <a:gd name="connsiteX19" fmla="*/ 5062474 w 12191999"/>
              <a:gd name="connsiteY19" fmla="*/ 251015 h 1813242"/>
              <a:gd name="connsiteX20" fmla="*/ 4654931 w 12191999"/>
              <a:gd name="connsiteY20" fmla="*/ 99695 h 1813242"/>
              <a:gd name="connsiteX21" fmla="*/ 4222877 w 12191999"/>
              <a:gd name="connsiteY21" fmla="*/ 24765 h 1813242"/>
              <a:gd name="connsiteX22" fmla="*/ 4214749 w 12191999"/>
              <a:gd name="connsiteY22" fmla="*/ 27686 h 1813242"/>
              <a:gd name="connsiteX23" fmla="*/ 4191000 w 12191999"/>
              <a:gd name="connsiteY23" fmla="*/ 37147 h 1813242"/>
              <a:gd name="connsiteX24" fmla="*/ 4173792 w 12191999"/>
              <a:gd name="connsiteY24" fmla="*/ 45149 h 1813242"/>
              <a:gd name="connsiteX25" fmla="*/ 4161282 w 12191999"/>
              <a:gd name="connsiteY25" fmla="*/ 51689 h 1813242"/>
              <a:gd name="connsiteX26" fmla="*/ 4138168 w 12191999"/>
              <a:gd name="connsiteY26" fmla="*/ 65469 h 1813242"/>
              <a:gd name="connsiteX27" fmla="*/ 4133977 w 12191999"/>
              <a:gd name="connsiteY27" fmla="*/ 68389 h 1813242"/>
              <a:gd name="connsiteX28" fmla="*/ 4108514 w 12191999"/>
              <a:gd name="connsiteY28" fmla="*/ 87757 h 1813242"/>
              <a:gd name="connsiteX29" fmla="*/ 4096068 w 12191999"/>
              <a:gd name="connsiteY29" fmla="*/ 99124 h 1813242"/>
              <a:gd name="connsiteX30" fmla="*/ 4096068 w 12191999"/>
              <a:gd name="connsiteY30" fmla="*/ 99124 h 1813242"/>
              <a:gd name="connsiteX31" fmla="*/ 4095369 w 12191999"/>
              <a:gd name="connsiteY31" fmla="*/ 99758 h 1813242"/>
              <a:gd name="connsiteX32" fmla="*/ 3687826 w 12191999"/>
              <a:gd name="connsiteY32" fmla="*/ 251079 h 1813242"/>
              <a:gd name="connsiteX33" fmla="*/ 3280283 w 12191999"/>
              <a:gd name="connsiteY33" fmla="*/ 99758 h 1813242"/>
              <a:gd name="connsiteX34" fmla="*/ 2720531 w 12191999"/>
              <a:gd name="connsiteY34" fmla="*/ 99758 h 1813242"/>
              <a:gd name="connsiteX35" fmla="*/ 2312988 w 12191999"/>
              <a:gd name="connsiteY35" fmla="*/ 251079 h 1813242"/>
              <a:gd name="connsiteX36" fmla="*/ 1905445 w 12191999"/>
              <a:gd name="connsiteY36" fmla="*/ 99758 h 1813242"/>
              <a:gd name="connsiteX37" fmla="*/ 1345692 w 12191999"/>
              <a:gd name="connsiteY37" fmla="*/ 99758 h 1813242"/>
              <a:gd name="connsiteX38" fmla="*/ 938149 w 12191999"/>
              <a:gd name="connsiteY38" fmla="*/ 251079 h 1813242"/>
              <a:gd name="connsiteX39" fmla="*/ 530606 w 12191999"/>
              <a:gd name="connsiteY39" fmla="*/ 99758 h 1813242"/>
              <a:gd name="connsiteX40" fmla="*/ 0 w 12191999"/>
              <a:gd name="connsiteY40" fmla="*/ 75184 h 1813242"/>
              <a:gd name="connsiteX41" fmla="*/ 0 w 12191999"/>
              <a:gd name="connsiteY41" fmla="*/ 1813243 h 1813242"/>
              <a:gd name="connsiteX42" fmla="*/ 12192000 w 12191999"/>
              <a:gd name="connsiteY42" fmla="*/ 1813243 h 1813242"/>
              <a:gd name="connsiteX43" fmla="*/ 12192000 w 12191999"/>
              <a:gd name="connsiteY43" fmla="*/ 199834 h 1813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2191999" h="1813242">
                <a:moveTo>
                  <a:pt x="12191555" y="199707"/>
                </a:moveTo>
                <a:cubicBezTo>
                  <a:pt x="12115165" y="232600"/>
                  <a:pt x="12028107" y="250381"/>
                  <a:pt x="11937428" y="250381"/>
                </a:cubicBezTo>
                <a:cubicBezTo>
                  <a:pt x="11777472" y="250381"/>
                  <a:pt x="11628882" y="195199"/>
                  <a:pt x="11529886" y="99060"/>
                </a:cubicBezTo>
                <a:cubicBezTo>
                  <a:pt x="11393869" y="-33020"/>
                  <a:pt x="11106150" y="-33020"/>
                  <a:pt x="10970133" y="99060"/>
                </a:cubicBezTo>
                <a:cubicBezTo>
                  <a:pt x="10871137" y="195262"/>
                  <a:pt x="10722547" y="250381"/>
                  <a:pt x="10562590" y="250381"/>
                </a:cubicBezTo>
                <a:cubicBezTo>
                  <a:pt x="10402634" y="250381"/>
                  <a:pt x="10254044" y="195199"/>
                  <a:pt x="10155047" y="99060"/>
                </a:cubicBezTo>
                <a:cubicBezTo>
                  <a:pt x="10019030" y="-33020"/>
                  <a:pt x="9731312" y="-33020"/>
                  <a:pt x="9595295" y="99060"/>
                </a:cubicBezTo>
                <a:cubicBezTo>
                  <a:pt x="9496298" y="195262"/>
                  <a:pt x="9347708" y="250381"/>
                  <a:pt x="9187751" y="250381"/>
                </a:cubicBezTo>
                <a:cubicBezTo>
                  <a:pt x="9027795" y="250381"/>
                  <a:pt x="8879205" y="195199"/>
                  <a:pt x="8780209" y="99060"/>
                </a:cubicBezTo>
                <a:cubicBezTo>
                  <a:pt x="8644191" y="-33020"/>
                  <a:pt x="8356474" y="-33020"/>
                  <a:pt x="8220456" y="99060"/>
                </a:cubicBezTo>
                <a:cubicBezTo>
                  <a:pt x="8121460" y="195262"/>
                  <a:pt x="7972870" y="250381"/>
                  <a:pt x="7812913" y="250381"/>
                </a:cubicBezTo>
                <a:cubicBezTo>
                  <a:pt x="7652957" y="250381"/>
                  <a:pt x="7504367" y="195199"/>
                  <a:pt x="7405370" y="99060"/>
                </a:cubicBezTo>
                <a:cubicBezTo>
                  <a:pt x="7269353" y="-33020"/>
                  <a:pt x="6981635" y="-33020"/>
                  <a:pt x="6845618" y="99060"/>
                </a:cubicBezTo>
                <a:cubicBezTo>
                  <a:pt x="6833172" y="111188"/>
                  <a:pt x="6819900" y="122619"/>
                  <a:pt x="6805930" y="133413"/>
                </a:cubicBezTo>
                <a:cubicBezTo>
                  <a:pt x="6708902" y="208661"/>
                  <a:pt x="6577521" y="251015"/>
                  <a:pt x="6437249" y="251015"/>
                </a:cubicBezTo>
                <a:cubicBezTo>
                  <a:pt x="6277293" y="251015"/>
                  <a:pt x="6128703" y="195834"/>
                  <a:pt x="6029706" y="99695"/>
                </a:cubicBezTo>
                <a:cubicBezTo>
                  <a:pt x="5902198" y="-24130"/>
                  <a:pt x="5641467" y="-31877"/>
                  <a:pt x="5497322" y="76390"/>
                </a:cubicBezTo>
                <a:cubicBezTo>
                  <a:pt x="5487924" y="83439"/>
                  <a:pt x="5479034" y="91059"/>
                  <a:pt x="5470779" y="99124"/>
                </a:cubicBezTo>
                <a:cubicBezTo>
                  <a:pt x="5458333" y="111252"/>
                  <a:pt x="5445062" y="122682"/>
                  <a:pt x="5431155" y="133413"/>
                </a:cubicBezTo>
                <a:cubicBezTo>
                  <a:pt x="5334127" y="208661"/>
                  <a:pt x="5202746" y="251015"/>
                  <a:pt x="5062474" y="251015"/>
                </a:cubicBezTo>
                <a:cubicBezTo>
                  <a:pt x="4902518" y="251015"/>
                  <a:pt x="4753928" y="195834"/>
                  <a:pt x="4654931" y="99695"/>
                </a:cubicBezTo>
                <a:cubicBezTo>
                  <a:pt x="4553395" y="1079"/>
                  <a:pt x="4367276" y="-23876"/>
                  <a:pt x="4222877" y="24765"/>
                </a:cubicBezTo>
                <a:cubicBezTo>
                  <a:pt x="4220147" y="25718"/>
                  <a:pt x="4217416" y="26670"/>
                  <a:pt x="4214749" y="27686"/>
                </a:cubicBezTo>
                <a:cubicBezTo>
                  <a:pt x="4206685" y="30607"/>
                  <a:pt x="4198747" y="33719"/>
                  <a:pt x="4191000" y="37147"/>
                </a:cubicBezTo>
                <a:cubicBezTo>
                  <a:pt x="4185158" y="39687"/>
                  <a:pt x="4179380" y="42354"/>
                  <a:pt x="4173792" y="45149"/>
                </a:cubicBezTo>
                <a:cubicBezTo>
                  <a:pt x="4169537" y="47244"/>
                  <a:pt x="4165409" y="49466"/>
                  <a:pt x="4161282" y="51689"/>
                </a:cubicBezTo>
                <a:cubicBezTo>
                  <a:pt x="4153408" y="56070"/>
                  <a:pt x="4145598" y="60579"/>
                  <a:pt x="4138168" y="65469"/>
                </a:cubicBezTo>
                <a:cubicBezTo>
                  <a:pt x="4136771" y="66421"/>
                  <a:pt x="4135374" y="67374"/>
                  <a:pt x="4133977" y="68389"/>
                </a:cubicBezTo>
                <a:cubicBezTo>
                  <a:pt x="4125087" y="74485"/>
                  <a:pt x="4116515" y="80835"/>
                  <a:pt x="4108514" y="87757"/>
                </a:cubicBezTo>
                <a:cubicBezTo>
                  <a:pt x="4104259" y="91440"/>
                  <a:pt x="4100068" y="95250"/>
                  <a:pt x="4096068" y="99124"/>
                </a:cubicBezTo>
                <a:lnTo>
                  <a:pt x="4096068" y="99124"/>
                </a:lnTo>
                <a:cubicBezTo>
                  <a:pt x="4096068" y="99124"/>
                  <a:pt x="4095559" y="99504"/>
                  <a:pt x="4095369" y="99758"/>
                </a:cubicBezTo>
                <a:cubicBezTo>
                  <a:pt x="3996373" y="195961"/>
                  <a:pt x="3847783" y="251079"/>
                  <a:pt x="3687826" y="251079"/>
                </a:cubicBezTo>
                <a:cubicBezTo>
                  <a:pt x="3527870" y="251079"/>
                  <a:pt x="3379280" y="195897"/>
                  <a:pt x="3280283" y="99758"/>
                </a:cubicBezTo>
                <a:cubicBezTo>
                  <a:pt x="3144266" y="-32322"/>
                  <a:pt x="2856548" y="-32322"/>
                  <a:pt x="2720531" y="99758"/>
                </a:cubicBezTo>
                <a:cubicBezTo>
                  <a:pt x="2621534" y="195961"/>
                  <a:pt x="2472944" y="251079"/>
                  <a:pt x="2312988" y="251079"/>
                </a:cubicBezTo>
                <a:cubicBezTo>
                  <a:pt x="2153031" y="251079"/>
                  <a:pt x="2004441" y="195897"/>
                  <a:pt x="1905445" y="99758"/>
                </a:cubicBezTo>
                <a:cubicBezTo>
                  <a:pt x="1769428" y="-32322"/>
                  <a:pt x="1481709" y="-32322"/>
                  <a:pt x="1345692" y="99758"/>
                </a:cubicBezTo>
                <a:cubicBezTo>
                  <a:pt x="1246632" y="195961"/>
                  <a:pt x="1098106" y="251079"/>
                  <a:pt x="938149" y="251079"/>
                </a:cubicBezTo>
                <a:cubicBezTo>
                  <a:pt x="778193" y="251079"/>
                  <a:pt x="629603" y="195897"/>
                  <a:pt x="530606" y="99758"/>
                </a:cubicBezTo>
                <a:cubicBezTo>
                  <a:pt x="403670" y="-23559"/>
                  <a:pt x="144590" y="-31687"/>
                  <a:pt x="0" y="75184"/>
                </a:cubicBezTo>
                <a:lnTo>
                  <a:pt x="0" y="1813243"/>
                </a:lnTo>
                <a:lnTo>
                  <a:pt x="12192000" y="1813243"/>
                </a:lnTo>
                <a:lnTo>
                  <a:pt x="12192000" y="199834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E13762D-8BB3-B6CF-BDFF-D0292639A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70140" y="6356350"/>
            <a:ext cx="6835726" cy="365125"/>
          </a:xfrm>
          <a:prstGeom prst="rect">
            <a:avLst/>
          </a:prstGeom>
        </p:spPr>
        <p:txBody>
          <a:bodyPr rIns="0" anchor="ctr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GLOUCESTER MARINE GENOMICS INSTITUTE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3A185C7B-EEAF-5FCB-2D4E-CBDFCAD1D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1654" y="6356350"/>
            <a:ext cx="491067" cy="365125"/>
          </a:xfrm>
          <a:prstGeom prst="rect">
            <a:avLst/>
          </a:prstGeom>
        </p:spPr>
        <p:txBody>
          <a:bodyPr lIns="0" anchor="ctr" anchorCtr="0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A7B4870A-3184-EE4D-BD01-65547E426D7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76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CADD9AA8-8AD0-4089-3099-E180CF806D63}"/>
              </a:ext>
            </a:extLst>
          </p:cNvPr>
          <p:cNvSpPr/>
          <p:nvPr/>
        </p:nvSpPr>
        <p:spPr>
          <a:xfrm>
            <a:off x="1" y="5044758"/>
            <a:ext cx="12191999" cy="1813242"/>
          </a:xfrm>
          <a:custGeom>
            <a:avLst/>
            <a:gdLst>
              <a:gd name="connsiteX0" fmla="*/ 12191555 w 12191999"/>
              <a:gd name="connsiteY0" fmla="*/ 199707 h 1813242"/>
              <a:gd name="connsiteX1" fmla="*/ 11937428 w 12191999"/>
              <a:gd name="connsiteY1" fmla="*/ 250381 h 1813242"/>
              <a:gd name="connsiteX2" fmla="*/ 11529886 w 12191999"/>
              <a:gd name="connsiteY2" fmla="*/ 99060 h 1813242"/>
              <a:gd name="connsiteX3" fmla="*/ 10970133 w 12191999"/>
              <a:gd name="connsiteY3" fmla="*/ 99060 h 1813242"/>
              <a:gd name="connsiteX4" fmla="*/ 10562590 w 12191999"/>
              <a:gd name="connsiteY4" fmla="*/ 250381 h 1813242"/>
              <a:gd name="connsiteX5" fmla="*/ 10155047 w 12191999"/>
              <a:gd name="connsiteY5" fmla="*/ 99060 h 1813242"/>
              <a:gd name="connsiteX6" fmla="*/ 9595295 w 12191999"/>
              <a:gd name="connsiteY6" fmla="*/ 99060 h 1813242"/>
              <a:gd name="connsiteX7" fmla="*/ 9187751 w 12191999"/>
              <a:gd name="connsiteY7" fmla="*/ 250381 h 1813242"/>
              <a:gd name="connsiteX8" fmla="*/ 8780209 w 12191999"/>
              <a:gd name="connsiteY8" fmla="*/ 99060 h 1813242"/>
              <a:gd name="connsiteX9" fmla="*/ 8220456 w 12191999"/>
              <a:gd name="connsiteY9" fmla="*/ 99060 h 1813242"/>
              <a:gd name="connsiteX10" fmla="*/ 7812913 w 12191999"/>
              <a:gd name="connsiteY10" fmla="*/ 250381 h 1813242"/>
              <a:gd name="connsiteX11" fmla="*/ 7405370 w 12191999"/>
              <a:gd name="connsiteY11" fmla="*/ 99060 h 1813242"/>
              <a:gd name="connsiteX12" fmla="*/ 6845618 w 12191999"/>
              <a:gd name="connsiteY12" fmla="*/ 99060 h 1813242"/>
              <a:gd name="connsiteX13" fmla="*/ 6805930 w 12191999"/>
              <a:gd name="connsiteY13" fmla="*/ 133413 h 1813242"/>
              <a:gd name="connsiteX14" fmla="*/ 6437249 w 12191999"/>
              <a:gd name="connsiteY14" fmla="*/ 251015 h 1813242"/>
              <a:gd name="connsiteX15" fmla="*/ 6029706 w 12191999"/>
              <a:gd name="connsiteY15" fmla="*/ 99695 h 1813242"/>
              <a:gd name="connsiteX16" fmla="*/ 5497322 w 12191999"/>
              <a:gd name="connsiteY16" fmla="*/ 76390 h 1813242"/>
              <a:gd name="connsiteX17" fmla="*/ 5470779 w 12191999"/>
              <a:gd name="connsiteY17" fmla="*/ 99124 h 1813242"/>
              <a:gd name="connsiteX18" fmla="*/ 5431155 w 12191999"/>
              <a:gd name="connsiteY18" fmla="*/ 133413 h 1813242"/>
              <a:gd name="connsiteX19" fmla="*/ 5062474 w 12191999"/>
              <a:gd name="connsiteY19" fmla="*/ 251015 h 1813242"/>
              <a:gd name="connsiteX20" fmla="*/ 4654931 w 12191999"/>
              <a:gd name="connsiteY20" fmla="*/ 99695 h 1813242"/>
              <a:gd name="connsiteX21" fmla="*/ 4222877 w 12191999"/>
              <a:gd name="connsiteY21" fmla="*/ 24765 h 1813242"/>
              <a:gd name="connsiteX22" fmla="*/ 4214749 w 12191999"/>
              <a:gd name="connsiteY22" fmla="*/ 27686 h 1813242"/>
              <a:gd name="connsiteX23" fmla="*/ 4191000 w 12191999"/>
              <a:gd name="connsiteY23" fmla="*/ 37147 h 1813242"/>
              <a:gd name="connsiteX24" fmla="*/ 4173792 w 12191999"/>
              <a:gd name="connsiteY24" fmla="*/ 45149 h 1813242"/>
              <a:gd name="connsiteX25" fmla="*/ 4161282 w 12191999"/>
              <a:gd name="connsiteY25" fmla="*/ 51689 h 1813242"/>
              <a:gd name="connsiteX26" fmla="*/ 4138168 w 12191999"/>
              <a:gd name="connsiteY26" fmla="*/ 65469 h 1813242"/>
              <a:gd name="connsiteX27" fmla="*/ 4133977 w 12191999"/>
              <a:gd name="connsiteY27" fmla="*/ 68389 h 1813242"/>
              <a:gd name="connsiteX28" fmla="*/ 4108514 w 12191999"/>
              <a:gd name="connsiteY28" fmla="*/ 87757 h 1813242"/>
              <a:gd name="connsiteX29" fmla="*/ 4096068 w 12191999"/>
              <a:gd name="connsiteY29" fmla="*/ 99124 h 1813242"/>
              <a:gd name="connsiteX30" fmla="*/ 4096068 w 12191999"/>
              <a:gd name="connsiteY30" fmla="*/ 99124 h 1813242"/>
              <a:gd name="connsiteX31" fmla="*/ 4095369 w 12191999"/>
              <a:gd name="connsiteY31" fmla="*/ 99758 h 1813242"/>
              <a:gd name="connsiteX32" fmla="*/ 3687826 w 12191999"/>
              <a:gd name="connsiteY32" fmla="*/ 251079 h 1813242"/>
              <a:gd name="connsiteX33" fmla="*/ 3280283 w 12191999"/>
              <a:gd name="connsiteY33" fmla="*/ 99758 h 1813242"/>
              <a:gd name="connsiteX34" fmla="*/ 2720531 w 12191999"/>
              <a:gd name="connsiteY34" fmla="*/ 99758 h 1813242"/>
              <a:gd name="connsiteX35" fmla="*/ 2312988 w 12191999"/>
              <a:gd name="connsiteY35" fmla="*/ 251079 h 1813242"/>
              <a:gd name="connsiteX36" fmla="*/ 1905445 w 12191999"/>
              <a:gd name="connsiteY36" fmla="*/ 99758 h 1813242"/>
              <a:gd name="connsiteX37" fmla="*/ 1345692 w 12191999"/>
              <a:gd name="connsiteY37" fmla="*/ 99758 h 1813242"/>
              <a:gd name="connsiteX38" fmla="*/ 938149 w 12191999"/>
              <a:gd name="connsiteY38" fmla="*/ 251079 h 1813242"/>
              <a:gd name="connsiteX39" fmla="*/ 530606 w 12191999"/>
              <a:gd name="connsiteY39" fmla="*/ 99758 h 1813242"/>
              <a:gd name="connsiteX40" fmla="*/ 0 w 12191999"/>
              <a:gd name="connsiteY40" fmla="*/ 75184 h 1813242"/>
              <a:gd name="connsiteX41" fmla="*/ 0 w 12191999"/>
              <a:gd name="connsiteY41" fmla="*/ 1813243 h 1813242"/>
              <a:gd name="connsiteX42" fmla="*/ 12192000 w 12191999"/>
              <a:gd name="connsiteY42" fmla="*/ 1813243 h 1813242"/>
              <a:gd name="connsiteX43" fmla="*/ 12192000 w 12191999"/>
              <a:gd name="connsiteY43" fmla="*/ 199834 h 1813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2191999" h="1813242">
                <a:moveTo>
                  <a:pt x="12191555" y="199707"/>
                </a:moveTo>
                <a:cubicBezTo>
                  <a:pt x="12115165" y="232600"/>
                  <a:pt x="12028107" y="250381"/>
                  <a:pt x="11937428" y="250381"/>
                </a:cubicBezTo>
                <a:cubicBezTo>
                  <a:pt x="11777472" y="250381"/>
                  <a:pt x="11628882" y="195199"/>
                  <a:pt x="11529886" y="99060"/>
                </a:cubicBezTo>
                <a:cubicBezTo>
                  <a:pt x="11393869" y="-33020"/>
                  <a:pt x="11106150" y="-33020"/>
                  <a:pt x="10970133" y="99060"/>
                </a:cubicBezTo>
                <a:cubicBezTo>
                  <a:pt x="10871137" y="195262"/>
                  <a:pt x="10722547" y="250381"/>
                  <a:pt x="10562590" y="250381"/>
                </a:cubicBezTo>
                <a:cubicBezTo>
                  <a:pt x="10402634" y="250381"/>
                  <a:pt x="10254044" y="195199"/>
                  <a:pt x="10155047" y="99060"/>
                </a:cubicBezTo>
                <a:cubicBezTo>
                  <a:pt x="10019030" y="-33020"/>
                  <a:pt x="9731312" y="-33020"/>
                  <a:pt x="9595295" y="99060"/>
                </a:cubicBezTo>
                <a:cubicBezTo>
                  <a:pt x="9496298" y="195262"/>
                  <a:pt x="9347708" y="250381"/>
                  <a:pt x="9187751" y="250381"/>
                </a:cubicBezTo>
                <a:cubicBezTo>
                  <a:pt x="9027795" y="250381"/>
                  <a:pt x="8879205" y="195199"/>
                  <a:pt x="8780209" y="99060"/>
                </a:cubicBezTo>
                <a:cubicBezTo>
                  <a:pt x="8644191" y="-33020"/>
                  <a:pt x="8356474" y="-33020"/>
                  <a:pt x="8220456" y="99060"/>
                </a:cubicBezTo>
                <a:cubicBezTo>
                  <a:pt x="8121460" y="195262"/>
                  <a:pt x="7972870" y="250381"/>
                  <a:pt x="7812913" y="250381"/>
                </a:cubicBezTo>
                <a:cubicBezTo>
                  <a:pt x="7652957" y="250381"/>
                  <a:pt x="7504367" y="195199"/>
                  <a:pt x="7405370" y="99060"/>
                </a:cubicBezTo>
                <a:cubicBezTo>
                  <a:pt x="7269353" y="-33020"/>
                  <a:pt x="6981635" y="-33020"/>
                  <a:pt x="6845618" y="99060"/>
                </a:cubicBezTo>
                <a:cubicBezTo>
                  <a:pt x="6833172" y="111188"/>
                  <a:pt x="6819900" y="122619"/>
                  <a:pt x="6805930" y="133413"/>
                </a:cubicBezTo>
                <a:cubicBezTo>
                  <a:pt x="6708902" y="208661"/>
                  <a:pt x="6577521" y="251015"/>
                  <a:pt x="6437249" y="251015"/>
                </a:cubicBezTo>
                <a:cubicBezTo>
                  <a:pt x="6277293" y="251015"/>
                  <a:pt x="6128703" y="195834"/>
                  <a:pt x="6029706" y="99695"/>
                </a:cubicBezTo>
                <a:cubicBezTo>
                  <a:pt x="5902198" y="-24130"/>
                  <a:pt x="5641467" y="-31877"/>
                  <a:pt x="5497322" y="76390"/>
                </a:cubicBezTo>
                <a:cubicBezTo>
                  <a:pt x="5487924" y="83439"/>
                  <a:pt x="5479034" y="91059"/>
                  <a:pt x="5470779" y="99124"/>
                </a:cubicBezTo>
                <a:cubicBezTo>
                  <a:pt x="5458333" y="111252"/>
                  <a:pt x="5445062" y="122682"/>
                  <a:pt x="5431155" y="133413"/>
                </a:cubicBezTo>
                <a:cubicBezTo>
                  <a:pt x="5334127" y="208661"/>
                  <a:pt x="5202746" y="251015"/>
                  <a:pt x="5062474" y="251015"/>
                </a:cubicBezTo>
                <a:cubicBezTo>
                  <a:pt x="4902518" y="251015"/>
                  <a:pt x="4753928" y="195834"/>
                  <a:pt x="4654931" y="99695"/>
                </a:cubicBezTo>
                <a:cubicBezTo>
                  <a:pt x="4553395" y="1079"/>
                  <a:pt x="4367276" y="-23876"/>
                  <a:pt x="4222877" y="24765"/>
                </a:cubicBezTo>
                <a:cubicBezTo>
                  <a:pt x="4220147" y="25718"/>
                  <a:pt x="4217416" y="26670"/>
                  <a:pt x="4214749" y="27686"/>
                </a:cubicBezTo>
                <a:cubicBezTo>
                  <a:pt x="4206685" y="30607"/>
                  <a:pt x="4198747" y="33719"/>
                  <a:pt x="4191000" y="37147"/>
                </a:cubicBezTo>
                <a:cubicBezTo>
                  <a:pt x="4185158" y="39687"/>
                  <a:pt x="4179380" y="42354"/>
                  <a:pt x="4173792" y="45149"/>
                </a:cubicBezTo>
                <a:cubicBezTo>
                  <a:pt x="4169537" y="47244"/>
                  <a:pt x="4165409" y="49466"/>
                  <a:pt x="4161282" y="51689"/>
                </a:cubicBezTo>
                <a:cubicBezTo>
                  <a:pt x="4153408" y="56070"/>
                  <a:pt x="4145598" y="60579"/>
                  <a:pt x="4138168" y="65469"/>
                </a:cubicBezTo>
                <a:cubicBezTo>
                  <a:pt x="4136771" y="66421"/>
                  <a:pt x="4135374" y="67374"/>
                  <a:pt x="4133977" y="68389"/>
                </a:cubicBezTo>
                <a:cubicBezTo>
                  <a:pt x="4125087" y="74485"/>
                  <a:pt x="4116515" y="80835"/>
                  <a:pt x="4108514" y="87757"/>
                </a:cubicBezTo>
                <a:cubicBezTo>
                  <a:pt x="4104259" y="91440"/>
                  <a:pt x="4100068" y="95250"/>
                  <a:pt x="4096068" y="99124"/>
                </a:cubicBezTo>
                <a:lnTo>
                  <a:pt x="4096068" y="99124"/>
                </a:lnTo>
                <a:cubicBezTo>
                  <a:pt x="4096068" y="99124"/>
                  <a:pt x="4095559" y="99504"/>
                  <a:pt x="4095369" y="99758"/>
                </a:cubicBezTo>
                <a:cubicBezTo>
                  <a:pt x="3996373" y="195961"/>
                  <a:pt x="3847783" y="251079"/>
                  <a:pt x="3687826" y="251079"/>
                </a:cubicBezTo>
                <a:cubicBezTo>
                  <a:pt x="3527870" y="251079"/>
                  <a:pt x="3379280" y="195897"/>
                  <a:pt x="3280283" y="99758"/>
                </a:cubicBezTo>
                <a:cubicBezTo>
                  <a:pt x="3144266" y="-32322"/>
                  <a:pt x="2856548" y="-32322"/>
                  <a:pt x="2720531" y="99758"/>
                </a:cubicBezTo>
                <a:cubicBezTo>
                  <a:pt x="2621534" y="195961"/>
                  <a:pt x="2472944" y="251079"/>
                  <a:pt x="2312988" y="251079"/>
                </a:cubicBezTo>
                <a:cubicBezTo>
                  <a:pt x="2153031" y="251079"/>
                  <a:pt x="2004441" y="195897"/>
                  <a:pt x="1905445" y="99758"/>
                </a:cubicBezTo>
                <a:cubicBezTo>
                  <a:pt x="1769428" y="-32322"/>
                  <a:pt x="1481709" y="-32322"/>
                  <a:pt x="1345692" y="99758"/>
                </a:cubicBezTo>
                <a:cubicBezTo>
                  <a:pt x="1246632" y="195961"/>
                  <a:pt x="1098106" y="251079"/>
                  <a:pt x="938149" y="251079"/>
                </a:cubicBezTo>
                <a:cubicBezTo>
                  <a:pt x="778193" y="251079"/>
                  <a:pt x="629603" y="195897"/>
                  <a:pt x="530606" y="99758"/>
                </a:cubicBezTo>
                <a:cubicBezTo>
                  <a:pt x="403670" y="-23559"/>
                  <a:pt x="144590" y="-31687"/>
                  <a:pt x="0" y="75184"/>
                </a:cubicBezTo>
                <a:lnTo>
                  <a:pt x="0" y="1813243"/>
                </a:lnTo>
                <a:lnTo>
                  <a:pt x="12192000" y="1813243"/>
                </a:lnTo>
                <a:lnTo>
                  <a:pt x="12192000" y="199834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  <a:alpha val="2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E13762D-8BB3-B6CF-BDFF-D0292639A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70140" y="6356350"/>
            <a:ext cx="6835726" cy="365125"/>
          </a:xfrm>
          <a:prstGeom prst="rect">
            <a:avLst/>
          </a:prstGeom>
        </p:spPr>
        <p:txBody>
          <a:bodyPr rIns="0" anchor="ctr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GLOUCESTER MARINE GENOMICS INSTITUTE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3A185C7B-EEAF-5FCB-2D4E-CBDFCAD1D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1654" y="6356350"/>
            <a:ext cx="491067" cy="365125"/>
          </a:xfrm>
          <a:prstGeom prst="rect">
            <a:avLst/>
          </a:prstGeom>
        </p:spPr>
        <p:txBody>
          <a:bodyPr lIns="0" anchor="ctr" anchorCtr="0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A7B4870A-3184-EE4D-BD01-65547E426D7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0D15E07-7844-FE05-B30F-A6C7CF43E60D}"/>
              </a:ext>
            </a:extLst>
          </p:cNvPr>
          <p:cNvGrpSpPr/>
          <p:nvPr/>
        </p:nvGrpSpPr>
        <p:grpSpPr>
          <a:xfrm>
            <a:off x="-3377755" y="6356350"/>
            <a:ext cx="6070156" cy="409244"/>
            <a:chOff x="-2690509" y="4851400"/>
            <a:chExt cx="14882508" cy="1003363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CED88A77-B9A0-A254-0A65-1A8E08273DAC}"/>
                </a:ext>
              </a:extLst>
            </p:cNvPr>
            <p:cNvSpPr/>
            <p:nvPr/>
          </p:nvSpPr>
          <p:spPr>
            <a:xfrm>
              <a:off x="444" y="4851400"/>
              <a:ext cx="12191555" cy="444563"/>
            </a:xfrm>
            <a:custGeom>
              <a:avLst/>
              <a:gdLst>
                <a:gd name="connsiteX0" fmla="*/ 11657521 w 12191555"/>
                <a:gd name="connsiteY0" fmla="*/ 151321 h 444563"/>
                <a:gd name="connsiteX1" fmla="*/ 11249977 w 12191555"/>
                <a:gd name="connsiteY1" fmla="*/ 0 h 444563"/>
                <a:gd name="connsiteX2" fmla="*/ 10842435 w 12191555"/>
                <a:gd name="connsiteY2" fmla="*/ 151321 h 444563"/>
                <a:gd name="connsiteX3" fmla="*/ 10282682 w 12191555"/>
                <a:gd name="connsiteY3" fmla="*/ 151321 h 444563"/>
                <a:gd name="connsiteX4" fmla="*/ 9875139 w 12191555"/>
                <a:gd name="connsiteY4" fmla="*/ 0 h 444563"/>
                <a:gd name="connsiteX5" fmla="*/ 9467596 w 12191555"/>
                <a:gd name="connsiteY5" fmla="*/ 151321 h 444563"/>
                <a:gd name="connsiteX6" fmla="*/ 8907844 w 12191555"/>
                <a:gd name="connsiteY6" fmla="*/ 151321 h 444563"/>
                <a:gd name="connsiteX7" fmla="*/ 8500300 w 12191555"/>
                <a:gd name="connsiteY7" fmla="*/ 0 h 444563"/>
                <a:gd name="connsiteX8" fmla="*/ 8092758 w 12191555"/>
                <a:gd name="connsiteY8" fmla="*/ 151321 h 444563"/>
                <a:gd name="connsiteX9" fmla="*/ 7533005 w 12191555"/>
                <a:gd name="connsiteY9" fmla="*/ 151321 h 444563"/>
                <a:gd name="connsiteX10" fmla="*/ 7125462 w 12191555"/>
                <a:gd name="connsiteY10" fmla="*/ 0 h 444563"/>
                <a:gd name="connsiteX11" fmla="*/ 6717919 w 12191555"/>
                <a:gd name="connsiteY11" fmla="*/ 151321 h 444563"/>
                <a:gd name="connsiteX12" fmla="*/ 6717221 w 12191555"/>
                <a:gd name="connsiteY12" fmla="*/ 151955 h 444563"/>
                <a:gd name="connsiteX13" fmla="*/ 6717221 w 12191555"/>
                <a:gd name="connsiteY13" fmla="*/ 151955 h 444563"/>
                <a:gd name="connsiteX14" fmla="*/ 6690678 w 12191555"/>
                <a:gd name="connsiteY14" fmla="*/ 174625 h 444563"/>
                <a:gd name="connsiteX15" fmla="*/ 6158294 w 12191555"/>
                <a:gd name="connsiteY15" fmla="*/ 151321 h 444563"/>
                <a:gd name="connsiteX16" fmla="*/ 5750751 w 12191555"/>
                <a:gd name="connsiteY16" fmla="*/ 0 h 444563"/>
                <a:gd name="connsiteX17" fmla="*/ 5382133 w 12191555"/>
                <a:gd name="connsiteY17" fmla="*/ 117602 h 444563"/>
                <a:gd name="connsiteX18" fmla="*/ 5342446 w 12191555"/>
                <a:gd name="connsiteY18" fmla="*/ 151955 h 444563"/>
                <a:gd name="connsiteX19" fmla="*/ 5315903 w 12191555"/>
                <a:gd name="connsiteY19" fmla="*/ 174689 h 444563"/>
                <a:gd name="connsiteX20" fmla="*/ 4783519 w 12191555"/>
                <a:gd name="connsiteY20" fmla="*/ 151384 h 444563"/>
                <a:gd name="connsiteX21" fmla="*/ 4375976 w 12191555"/>
                <a:gd name="connsiteY21" fmla="*/ 64 h 444563"/>
                <a:gd name="connsiteX22" fmla="*/ 4051935 w 12191555"/>
                <a:gd name="connsiteY22" fmla="*/ 86995 h 444563"/>
                <a:gd name="connsiteX23" fmla="*/ 4048570 w 12191555"/>
                <a:gd name="connsiteY23" fmla="*/ 89091 h 444563"/>
                <a:gd name="connsiteX24" fmla="*/ 4031171 w 12191555"/>
                <a:gd name="connsiteY24" fmla="*/ 100457 h 444563"/>
                <a:gd name="connsiteX25" fmla="*/ 4024567 w 12191555"/>
                <a:gd name="connsiteY25" fmla="*/ 105029 h 444563"/>
                <a:gd name="connsiteX26" fmla="*/ 4011422 w 12191555"/>
                <a:gd name="connsiteY26" fmla="*/ 114681 h 444563"/>
                <a:gd name="connsiteX27" fmla="*/ 4002024 w 12191555"/>
                <a:gd name="connsiteY27" fmla="*/ 121984 h 444563"/>
                <a:gd name="connsiteX28" fmla="*/ 3992690 w 12191555"/>
                <a:gd name="connsiteY28" fmla="*/ 129603 h 444563"/>
                <a:gd name="connsiteX29" fmla="*/ 3980942 w 12191555"/>
                <a:gd name="connsiteY29" fmla="*/ 139827 h 444563"/>
                <a:gd name="connsiteX30" fmla="*/ 3977894 w 12191555"/>
                <a:gd name="connsiteY30" fmla="*/ 142494 h 444563"/>
                <a:gd name="connsiteX31" fmla="*/ 3972243 w 12191555"/>
                <a:gd name="connsiteY31" fmla="*/ 147828 h 444563"/>
                <a:gd name="connsiteX32" fmla="*/ 3967671 w 12191555"/>
                <a:gd name="connsiteY32" fmla="*/ 152019 h 444563"/>
                <a:gd name="connsiteX33" fmla="*/ 3407918 w 12191555"/>
                <a:gd name="connsiteY33" fmla="*/ 152019 h 444563"/>
                <a:gd name="connsiteX34" fmla="*/ 3000375 w 12191555"/>
                <a:gd name="connsiteY34" fmla="*/ 698 h 444563"/>
                <a:gd name="connsiteX35" fmla="*/ 2592832 w 12191555"/>
                <a:gd name="connsiteY35" fmla="*/ 152019 h 444563"/>
                <a:gd name="connsiteX36" fmla="*/ 2033080 w 12191555"/>
                <a:gd name="connsiteY36" fmla="*/ 152019 h 444563"/>
                <a:gd name="connsiteX37" fmla="*/ 1625537 w 12191555"/>
                <a:gd name="connsiteY37" fmla="*/ 698 h 444563"/>
                <a:gd name="connsiteX38" fmla="*/ 1217994 w 12191555"/>
                <a:gd name="connsiteY38" fmla="*/ 152019 h 444563"/>
                <a:gd name="connsiteX39" fmla="*/ 658241 w 12191555"/>
                <a:gd name="connsiteY39" fmla="*/ 152019 h 444563"/>
                <a:gd name="connsiteX40" fmla="*/ 250698 w 12191555"/>
                <a:gd name="connsiteY40" fmla="*/ 698 h 444563"/>
                <a:gd name="connsiteX41" fmla="*/ 0 w 12191555"/>
                <a:gd name="connsiteY41" fmla="*/ 49974 h 444563"/>
                <a:gd name="connsiteX42" fmla="*/ 0 w 12191555"/>
                <a:gd name="connsiteY42" fmla="*/ 268669 h 444563"/>
                <a:gd name="connsiteX43" fmla="*/ 530606 w 12191555"/>
                <a:gd name="connsiteY43" fmla="*/ 293243 h 444563"/>
                <a:gd name="connsiteX44" fmla="*/ 938149 w 12191555"/>
                <a:gd name="connsiteY44" fmla="*/ 444564 h 444563"/>
                <a:gd name="connsiteX45" fmla="*/ 1345692 w 12191555"/>
                <a:gd name="connsiteY45" fmla="*/ 293243 h 444563"/>
                <a:gd name="connsiteX46" fmla="*/ 1905445 w 12191555"/>
                <a:gd name="connsiteY46" fmla="*/ 293243 h 444563"/>
                <a:gd name="connsiteX47" fmla="*/ 2312988 w 12191555"/>
                <a:gd name="connsiteY47" fmla="*/ 444564 h 444563"/>
                <a:gd name="connsiteX48" fmla="*/ 2720531 w 12191555"/>
                <a:gd name="connsiteY48" fmla="*/ 293243 h 444563"/>
                <a:gd name="connsiteX49" fmla="*/ 3280283 w 12191555"/>
                <a:gd name="connsiteY49" fmla="*/ 293243 h 444563"/>
                <a:gd name="connsiteX50" fmla="*/ 3687826 w 12191555"/>
                <a:gd name="connsiteY50" fmla="*/ 444564 h 444563"/>
                <a:gd name="connsiteX51" fmla="*/ 4095369 w 12191555"/>
                <a:gd name="connsiteY51" fmla="*/ 293243 h 444563"/>
                <a:gd name="connsiteX52" fmla="*/ 4096068 w 12191555"/>
                <a:gd name="connsiteY52" fmla="*/ 292608 h 444563"/>
                <a:gd name="connsiteX53" fmla="*/ 4096068 w 12191555"/>
                <a:gd name="connsiteY53" fmla="*/ 292608 h 444563"/>
                <a:gd name="connsiteX54" fmla="*/ 4108514 w 12191555"/>
                <a:gd name="connsiteY54" fmla="*/ 281305 h 444563"/>
                <a:gd name="connsiteX55" fmla="*/ 4133977 w 12191555"/>
                <a:gd name="connsiteY55" fmla="*/ 261938 h 444563"/>
                <a:gd name="connsiteX56" fmla="*/ 4138168 w 12191555"/>
                <a:gd name="connsiteY56" fmla="*/ 259016 h 444563"/>
                <a:gd name="connsiteX57" fmla="*/ 4161282 w 12191555"/>
                <a:gd name="connsiteY57" fmla="*/ 245237 h 444563"/>
                <a:gd name="connsiteX58" fmla="*/ 4173792 w 12191555"/>
                <a:gd name="connsiteY58" fmla="*/ 238697 h 444563"/>
                <a:gd name="connsiteX59" fmla="*/ 4191000 w 12191555"/>
                <a:gd name="connsiteY59" fmla="*/ 230696 h 444563"/>
                <a:gd name="connsiteX60" fmla="*/ 4214749 w 12191555"/>
                <a:gd name="connsiteY60" fmla="*/ 221234 h 444563"/>
                <a:gd name="connsiteX61" fmla="*/ 4222877 w 12191555"/>
                <a:gd name="connsiteY61" fmla="*/ 218313 h 444563"/>
                <a:gd name="connsiteX62" fmla="*/ 4654931 w 12191555"/>
                <a:gd name="connsiteY62" fmla="*/ 293243 h 444563"/>
                <a:gd name="connsiteX63" fmla="*/ 5062474 w 12191555"/>
                <a:gd name="connsiteY63" fmla="*/ 444564 h 444563"/>
                <a:gd name="connsiteX64" fmla="*/ 5431155 w 12191555"/>
                <a:gd name="connsiteY64" fmla="*/ 326961 h 444563"/>
                <a:gd name="connsiteX65" fmla="*/ 5470779 w 12191555"/>
                <a:gd name="connsiteY65" fmla="*/ 292672 h 444563"/>
                <a:gd name="connsiteX66" fmla="*/ 5497322 w 12191555"/>
                <a:gd name="connsiteY66" fmla="*/ 269939 h 444563"/>
                <a:gd name="connsiteX67" fmla="*/ 6029706 w 12191555"/>
                <a:gd name="connsiteY67" fmla="*/ 293243 h 444563"/>
                <a:gd name="connsiteX68" fmla="*/ 6437249 w 12191555"/>
                <a:gd name="connsiteY68" fmla="*/ 444564 h 444563"/>
                <a:gd name="connsiteX69" fmla="*/ 6805930 w 12191555"/>
                <a:gd name="connsiteY69" fmla="*/ 326961 h 444563"/>
                <a:gd name="connsiteX70" fmla="*/ 6845618 w 12191555"/>
                <a:gd name="connsiteY70" fmla="*/ 292608 h 444563"/>
                <a:gd name="connsiteX71" fmla="*/ 7405370 w 12191555"/>
                <a:gd name="connsiteY71" fmla="*/ 292608 h 444563"/>
                <a:gd name="connsiteX72" fmla="*/ 7812913 w 12191555"/>
                <a:gd name="connsiteY72" fmla="*/ 443928 h 444563"/>
                <a:gd name="connsiteX73" fmla="*/ 8220456 w 12191555"/>
                <a:gd name="connsiteY73" fmla="*/ 292608 h 444563"/>
                <a:gd name="connsiteX74" fmla="*/ 8780209 w 12191555"/>
                <a:gd name="connsiteY74" fmla="*/ 292608 h 444563"/>
                <a:gd name="connsiteX75" fmla="*/ 9187751 w 12191555"/>
                <a:gd name="connsiteY75" fmla="*/ 443928 h 444563"/>
                <a:gd name="connsiteX76" fmla="*/ 9595295 w 12191555"/>
                <a:gd name="connsiteY76" fmla="*/ 292608 h 444563"/>
                <a:gd name="connsiteX77" fmla="*/ 10155047 w 12191555"/>
                <a:gd name="connsiteY77" fmla="*/ 292608 h 444563"/>
                <a:gd name="connsiteX78" fmla="*/ 10562590 w 12191555"/>
                <a:gd name="connsiteY78" fmla="*/ 443928 h 444563"/>
                <a:gd name="connsiteX79" fmla="*/ 10970133 w 12191555"/>
                <a:gd name="connsiteY79" fmla="*/ 292608 h 444563"/>
                <a:gd name="connsiteX80" fmla="*/ 11529886 w 12191555"/>
                <a:gd name="connsiteY80" fmla="*/ 292608 h 444563"/>
                <a:gd name="connsiteX81" fmla="*/ 11937428 w 12191555"/>
                <a:gd name="connsiteY81" fmla="*/ 443928 h 444563"/>
                <a:gd name="connsiteX82" fmla="*/ 12191555 w 12191555"/>
                <a:gd name="connsiteY82" fmla="*/ 393255 h 444563"/>
                <a:gd name="connsiteX83" fmla="*/ 12191555 w 12191555"/>
                <a:gd name="connsiteY83" fmla="*/ 173418 h 444563"/>
                <a:gd name="connsiteX84" fmla="*/ 11657521 w 12191555"/>
                <a:gd name="connsiteY84" fmla="*/ 151384 h 44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12191555" h="444563">
                  <a:moveTo>
                    <a:pt x="11657521" y="151321"/>
                  </a:moveTo>
                  <a:cubicBezTo>
                    <a:pt x="11558461" y="55118"/>
                    <a:pt x="11409934" y="0"/>
                    <a:pt x="11249977" y="0"/>
                  </a:cubicBezTo>
                  <a:cubicBezTo>
                    <a:pt x="11090021" y="0"/>
                    <a:pt x="10941495" y="55182"/>
                    <a:pt x="10842435" y="151321"/>
                  </a:cubicBezTo>
                  <a:cubicBezTo>
                    <a:pt x="10706417" y="283401"/>
                    <a:pt x="10418699" y="283401"/>
                    <a:pt x="10282682" y="151321"/>
                  </a:cubicBezTo>
                  <a:cubicBezTo>
                    <a:pt x="10183622" y="55118"/>
                    <a:pt x="10035096" y="0"/>
                    <a:pt x="9875139" y="0"/>
                  </a:cubicBezTo>
                  <a:cubicBezTo>
                    <a:pt x="9715183" y="0"/>
                    <a:pt x="9566592" y="55182"/>
                    <a:pt x="9467596" y="151321"/>
                  </a:cubicBezTo>
                  <a:cubicBezTo>
                    <a:pt x="9331579" y="283401"/>
                    <a:pt x="9043861" y="283401"/>
                    <a:pt x="8907844" y="151321"/>
                  </a:cubicBezTo>
                  <a:cubicBezTo>
                    <a:pt x="8808784" y="55118"/>
                    <a:pt x="8660257" y="0"/>
                    <a:pt x="8500300" y="0"/>
                  </a:cubicBezTo>
                  <a:cubicBezTo>
                    <a:pt x="8340344" y="0"/>
                    <a:pt x="8191754" y="55182"/>
                    <a:pt x="8092758" y="151321"/>
                  </a:cubicBezTo>
                  <a:cubicBezTo>
                    <a:pt x="7956741" y="283401"/>
                    <a:pt x="7669022" y="283401"/>
                    <a:pt x="7533005" y="151321"/>
                  </a:cubicBezTo>
                  <a:cubicBezTo>
                    <a:pt x="7433945" y="55118"/>
                    <a:pt x="7285419" y="0"/>
                    <a:pt x="7125462" y="0"/>
                  </a:cubicBezTo>
                  <a:cubicBezTo>
                    <a:pt x="6965506" y="0"/>
                    <a:pt x="6816916" y="55182"/>
                    <a:pt x="6717919" y="151321"/>
                  </a:cubicBezTo>
                  <a:cubicBezTo>
                    <a:pt x="6717665" y="151574"/>
                    <a:pt x="6717412" y="151765"/>
                    <a:pt x="6717221" y="151955"/>
                  </a:cubicBezTo>
                  <a:lnTo>
                    <a:pt x="6717221" y="151955"/>
                  </a:lnTo>
                  <a:cubicBezTo>
                    <a:pt x="6708902" y="159957"/>
                    <a:pt x="6700012" y="167513"/>
                    <a:pt x="6690678" y="174625"/>
                  </a:cubicBezTo>
                  <a:cubicBezTo>
                    <a:pt x="6546469" y="282892"/>
                    <a:pt x="6285738" y="275082"/>
                    <a:pt x="6158294" y="151321"/>
                  </a:cubicBezTo>
                  <a:cubicBezTo>
                    <a:pt x="6059234" y="55118"/>
                    <a:pt x="5910707" y="0"/>
                    <a:pt x="5750751" y="0"/>
                  </a:cubicBezTo>
                  <a:cubicBezTo>
                    <a:pt x="5610543" y="0"/>
                    <a:pt x="5479098" y="42354"/>
                    <a:pt x="5382133" y="117602"/>
                  </a:cubicBezTo>
                  <a:cubicBezTo>
                    <a:pt x="5368163" y="128397"/>
                    <a:pt x="5354892" y="139827"/>
                    <a:pt x="5342446" y="151955"/>
                  </a:cubicBezTo>
                  <a:cubicBezTo>
                    <a:pt x="5334127" y="160020"/>
                    <a:pt x="5325237" y="167577"/>
                    <a:pt x="5315903" y="174689"/>
                  </a:cubicBezTo>
                  <a:cubicBezTo>
                    <a:pt x="5171694" y="282956"/>
                    <a:pt x="4910963" y="275209"/>
                    <a:pt x="4783519" y="151384"/>
                  </a:cubicBezTo>
                  <a:cubicBezTo>
                    <a:pt x="4684459" y="55182"/>
                    <a:pt x="4535932" y="64"/>
                    <a:pt x="4375976" y="64"/>
                  </a:cubicBezTo>
                  <a:cubicBezTo>
                    <a:pt x="4256215" y="64"/>
                    <a:pt x="4142931" y="31115"/>
                    <a:pt x="4051935" y="86995"/>
                  </a:cubicBezTo>
                  <a:cubicBezTo>
                    <a:pt x="4050792" y="87693"/>
                    <a:pt x="4049713" y="88392"/>
                    <a:pt x="4048570" y="89091"/>
                  </a:cubicBezTo>
                  <a:cubicBezTo>
                    <a:pt x="4042664" y="92773"/>
                    <a:pt x="4036886" y="96584"/>
                    <a:pt x="4031171" y="100457"/>
                  </a:cubicBezTo>
                  <a:cubicBezTo>
                    <a:pt x="4028948" y="101981"/>
                    <a:pt x="4026789" y="103505"/>
                    <a:pt x="4024567" y="105029"/>
                  </a:cubicBezTo>
                  <a:cubicBezTo>
                    <a:pt x="4020121" y="108204"/>
                    <a:pt x="4015740" y="111379"/>
                    <a:pt x="4011422" y="114681"/>
                  </a:cubicBezTo>
                  <a:cubicBezTo>
                    <a:pt x="4008247" y="117094"/>
                    <a:pt x="4005136" y="119507"/>
                    <a:pt x="4002024" y="121984"/>
                  </a:cubicBezTo>
                  <a:cubicBezTo>
                    <a:pt x="3998913" y="124523"/>
                    <a:pt x="3995801" y="127064"/>
                    <a:pt x="3992690" y="129603"/>
                  </a:cubicBezTo>
                  <a:cubicBezTo>
                    <a:pt x="3988689" y="132969"/>
                    <a:pt x="3984752" y="136334"/>
                    <a:pt x="3980942" y="139827"/>
                  </a:cubicBezTo>
                  <a:cubicBezTo>
                    <a:pt x="3979926" y="140716"/>
                    <a:pt x="3978910" y="141541"/>
                    <a:pt x="3977894" y="142494"/>
                  </a:cubicBezTo>
                  <a:cubicBezTo>
                    <a:pt x="3975989" y="144272"/>
                    <a:pt x="3974148" y="146050"/>
                    <a:pt x="3972243" y="147828"/>
                  </a:cubicBezTo>
                  <a:cubicBezTo>
                    <a:pt x="3970719" y="149289"/>
                    <a:pt x="3969131" y="150622"/>
                    <a:pt x="3967671" y="152019"/>
                  </a:cubicBezTo>
                  <a:cubicBezTo>
                    <a:pt x="3831654" y="284099"/>
                    <a:pt x="3543935" y="284099"/>
                    <a:pt x="3407918" y="152019"/>
                  </a:cubicBezTo>
                  <a:cubicBezTo>
                    <a:pt x="3308858" y="55816"/>
                    <a:pt x="3160332" y="698"/>
                    <a:pt x="3000375" y="698"/>
                  </a:cubicBezTo>
                  <a:cubicBezTo>
                    <a:pt x="2840419" y="698"/>
                    <a:pt x="2691829" y="55880"/>
                    <a:pt x="2592832" y="152019"/>
                  </a:cubicBezTo>
                  <a:cubicBezTo>
                    <a:pt x="2456815" y="284099"/>
                    <a:pt x="2169097" y="284099"/>
                    <a:pt x="2033080" y="152019"/>
                  </a:cubicBezTo>
                  <a:cubicBezTo>
                    <a:pt x="1934020" y="55816"/>
                    <a:pt x="1785493" y="698"/>
                    <a:pt x="1625537" y="698"/>
                  </a:cubicBezTo>
                  <a:cubicBezTo>
                    <a:pt x="1465580" y="698"/>
                    <a:pt x="1316990" y="55880"/>
                    <a:pt x="1217994" y="152019"/>
                  </a:cubicBezTo>
                  <a:cubicBezTo>
                    <a:pt x="1081977" y="284099"/>
                    <a:pt x="794258" y="284099"/>
                    <a:pt x="658241" y="152019"/>
                  </a:cubicBezTo>
                  <a:cubicBezTo>
                    <a:pt x="559181" y="55816"/>
                    <a:pt x="410655" y="698"/>
                    <a:pt x="250698" y="698"/>
                  </a:cubicBezTo>
                  <a:cubicBezTo>
                    <a:pt x="161354" y="698"/>
                    <a:pt x="75565" y="17971"/>
                    <a:pt x="0" y="49974"/>
                  </a:cubicBezTo>
                  <a:lnTo>
                    <a:pt x="0" y="268669"/>
                  </a:lnTo>
                  <a:cubicBezTo>
                    <a:pt x="144526" y="161798"/>
                    <a:pt x="403606" y="169926"/>
                    <a:pt x="530606" y="293243"/>
                  </a:cubicBezTo>
                  <a:cubicBezTo>
                    <a:pt x="629603" y="389446"/>
                    <a:pt x="778193" y="444564"/>
                    <a:pt x="938149" y="444564"/>
                  </a:cubicBezTo>
                  <a:cubicBezTo>
                    <a:pt x="1098106" y="444564"/>
                    <a:pt x="1246696" y="389382"/>
                    <a:pt x="1345692" y="293243"/>
                  </a:cubicBezTo>
                  <a:cubicBezTo>
                    <a:pt x="1481709" y="161163"/>
                    <a:pt x="1769428" y="161163"/>
                    <a:pt x="1905445" y="293243"/>
                  </a:cubicBezTo>
                  <a:cubicBezTo>
                    <a:pt x="2004441" y="389446"/>
                    <a:pt x="2153031" y="444564"/>
                    <a:pt x="2312988" y="444564"/>
                  </a:cubicBezTo>
                  <a:cubicBezTo>
                    <a:pt x="2472944" y="444564"/>
                    <a:pt x="2621534" y="389382"/>
                    <a:pt x="2720531" y="293243"/>
                  </a:cubicBezTo>
                  <a:cubicBezTo>
                    <a:pt x="2856548" y="161163"/>
                    <a:pt x="3144266" y="161163"/>
                    <a:pt x="3280283" y="293243"/>
                  </a:cubicBezTo>
                  <a:cubicBezTo>
                    <a:pt x="3379280" y="389446"/>
                    <a:pt x="3527870" y="444564"/>
                    <a:pt x="3687826" y="444564"/>
                  </a:cubicBezTo>
                  <a:cubicBezTo>
                    <a:pt x="3847783" y="444564"/>
                    <a:pt x="3996373" y="389382"/>
                    <a:pt x="4095369" y="293243"/>
                  </a:cubicBezTo>
                  <a:cubicBezTo>
                    <a:pt x="4095623" y="292989"/>
                    <a:pt x="4095877" y="292798"/>
                    <a:pt x="4096068" y="292608"/>
                  </a:cubicBezTo>
                  <a:lnTo>
                    <a:pt x="4096068" y="292608"/>
                  </a:lnTo>
                  <a:cubicBezTo>
                    <a:pt x="4100068" y="288734"/>
                    <a:pt x="4104259" y="284988"/>
                    <a:pt x="4108514" y="281305"/>
                  </a:cubicBezTo>
                  <a:cubicBezTo>
                    <a:pt x="4116578" y="274384"/>
                    <a:pt x="4125151" y="268034"/>
                    <a:pt x="4133977" y="261938"/>
                  </a:cubicBezTo>
                  <a:cubicBezTo>
                    <a:pt x="4135374" y="260985"/>
                    <a:pt x="4136771" y="259969"/>
                    <a:pt x="4138168" y="259016"/>
                  </a:cubicBezTo>
                  <a:cubicBezTo>
                    <a:pt x="4145598" y="254127"/>
                    <a:pt x="4153345" y="249618"/>
                    <a:pt x="4161282" y="245237"/>
                  </a:cubicBezTo>
                  <a:cubicBezTo>
                    <a:pt x="4165409" y="243015"/>
                    <a:pt x="4169537" y="240792"/>
                    <a:pt x="4173792" y="238697"/>
                  </a:cubicBezTo>
                  <a:cubicBezTo>
                    <a:pt x="4179443" y="235903"/>
                    <a:pt x="4185221" y="233235"/>
                    <a:pt x="4191000" y="230696"/>
                  </a:cubicBezTo>
                  <a:cubicBezTo>
                    <a:pt x="4198747" y="227330"/>
                    <a:pt x="4206685" y="224155"/>
                    <a:pt x="4214749" y="221234"/>
                  </a:cubicBezTo>
                  <a:cubicBezTo>
                    <a:pt x="4217480" y="220282"/>
                    <a:pt x="4220147" y="219266"/>
                    <a:pt x="4222877" y="218313"/>
                  </a:cubicBezTo>
                  <a:cubicBezTo>
                    <a:pt x="4367276" y="169672"/>
                    <a:pt x="4553395" y="194628"/>
                    <a:pt x="4654931" y="293243"/>
                  </a:cubicBezTo>
                  <a:cubicBezTo>
                    <a:pt x="4753928" y="389446"/>
                    <a:pt x="4902518" y="444564"/>
                    <a:pt x="5062474" y="444564"/>
                  </a:cubicBezTo>
                  <a:cubicBezTo>
                    <a:pt x="5202682" y="444564"/>
                    <a:pt x="5334127" y="402146"/>
                    <a:pt x="5431155" y="326961"/>
                  </a:cubicBezTo>
                  <a:cubicBezTo>
                    <a:pt x="5445125" y="316166"/>
                    <a:pt x="5458333" y="304736"/>
                    <a:pt x="5470779" y="292672"/>
                  </a:cubicBezTo>
                  <a:cubicBezTo>
                    <a:pt x="5479098" y="284607"/>
                    <a:pt x="5487988" y="277051"/>
                    <a:pt x="5497322" y="269939"/>
                  </a:cubicBezTo>
                  <a:cubicBezTo>
                    <a:pt x="5641531" y="161671"/>
                    <a:pt x="5902262" y="169418"/>
                    <a:pt x="6029706" y="293243"/>
                  </a:cubicBezTo>
                  <a:cubicBezTo>
                    <a:pt x="6128703" y="389446"/>
                    <a:pt x="6277293" y="444564"/>
                    <a:pt x="6437249" y="444564"/>
                  </a:cubicBezTo>
                  <a:cubicBezTo>
                    <a:pt x="6577457" y="444564"/>
                    <a:pt x="6708902" y="402209"/>
                    <a:pt x="6805930" y="326961"/>
                  </a:cubicBezTo>
                  <a:cubicBezTo>
                    <a:pt x="6819900" y="316166"/>
                    <a:pt x="6833108" y="304736"/>
                    <a:pt x="6845618" y="292608"/>
                  </a:cubicBezTo>
                  <a:cubicBezTo>
                    <a:pt x="6981635" y="160528"/>
                    <a:pt x="7269353" y="160528"/>
                    <a:pt x="7405370" y="292608"/>
                  </a:cubicBezTo>
                  <a:cubicBezTo>
                    <a:pt x="7504367" y="388810"/>
                    <a:pt x="7652957" y="443928"/>
                    <a:pt x="7812913" y="443928"/>
                  </a:cubicBezTo>
                  <a:cubicBezTo>
                    <a:pt x="7972870" y="443928"/>
                    <a:pt x="8121460" y="388747"/>
                    <a:pt x="8220456" y="292608"/>
                  </a:cubicBezTo>
                  <a:cubicBezTo>
                    <a:pt x="8356474" y="160528"/>
                    <a:pt x="8644191" y="160528"/>
                    <a:pt x="8780209" y="292608"/>
                  </a:cubicBezTo>
                  <a:cubicBezTo>
                    <a:pt x="8879205" y="388810"/>
                    <a:pt x="9027795" y="443928"/>
                    <a:pt x="9187751" y="443928"/>
                  </a:cubicBezTo>
                  <a:cubicBezTo>
                    <a:pt x="9347708" y="443928"/>
                    <a:pt x="9496298" y="388747"/>
                    <a:pt x="9595295" y="292608"/>
                  </a:cubicBezTo>
                  <a:cubicBezTo>
                    <a:pt x="9731312" y="160528"/>
                    <a:pt x="10019030" y="160528"/>
                    <a:pt x="10155047" y="292608"/>
                  </a:cubicBezTo>
                  <a:cubicBezTo>
                    <a:pt x="10254044" y="388810"/>
                    <a:pt x="10402634" y="443928"/>
                    <a:pt x="10562590" y="443928"/>
                  </a:cubicBezTo>
                  <a:cubicBezTo>
                    <a:pt x="10722547" y="443928"/>
                    <a:pt x="10871137" y="388747"/>
                    <a:pt x="10970133" y="292608"/>
                  </a:cubicBezTo>
                  <a:cubicBezTo>
                    <a:pt x="11106150" y="160528"/>
                    <a:pt x="11393869" y="160528"/>
                    <a:pt x="11529886" y="292608"/>
                  </a:cubicBezTo>
                  <a:cubicBezTo>
                    <a:pt x="11628882" y="388810"/>
                    <a:pt x="11777472" y="443928"/>
                    <a:pt x="11937428" y="443928"/>
                  </a:cubicBezTo>
                  <a:cubicBezTo>
                    <a:pt x="12028170" y="443928"/>
                    <a:pt x="12115165" y="426148"/>
                    <a:pt x="12191555" y="393255"/>
                  </a:cubicBezTo>
                  <a:lnTo>
                    <a:pt x="12191555" y="173418"/>
                  </a:lnTo>
                  <a:cubicBezTo>
                    <a:pt x="12047728" y="282956"/>
                    <a:pt x="11785473" y="275653"/>
                    <a:pt x="11657521" y="151384"/>
                  </a:cubicBezTo>
                  <a:close/>
                </a:path>
              </a:pathLst>
            </a:custGeom>
            <a:solidFill>
              <a:srgbClr val="5EBCB6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28847E10-7810-12FE-B1CD-4DDFBDE3EFA4}"/>
                </a:ext>
              </a:extLst>
            </p:cNvPr>
            <p:cNvSpPr/>
            <p:nvPr/>
          </p:nvSpPr>
          <p:spPr>
            <a:xfrm>
              <a:off x="-2690509" y="5410200"/>
              <a:ext cx="12191555" cy="444563"/>
            </a:xfrm>
            <a:custGeom>
              <a:avLst/>
              <a:gdLst>
                <a:gd name="connsiteX0" fmla="*/ 11657521 w 12191555"/>
                <a:gd name="connsiteY0" fmla="*/ 151321 h 444563"/>
                <a:gd name="connsiteX1" fmla="*/ 11249977 w 12191555"/>
                <a:gd name="connsiteY1" fmla="*/ 0 h 444563"/>
                <a:gd name="connsiteX2" fmla="*/ 10842435 w 12191555"/>
                <a:gd name="connsiteY2" fmla="*/ 151321 h 444563"/>
                <a:gd name="connsiteX3" fmla="*/ 10282682 w 12191555"/>
                <a:gd name="connsiteY3" fmla="*/ 151321 h 444563"/>
                <a:gd name="connsiteX4" fmla="*/ 9875139 w 12191555"/>
                <a:gd name="connsiteY4" fmla="*/ 0 h 444563"/>
                <a:gd name="connsiteX5" fmla="*/ 9467596 w 12191555"/>
                <a:gd name="connsiteY5" fmla="*/ 151321 h 444563"/>
                <a:gd name="connsiteX6" fmla="*/ 8907844 w 12191555"/>
                <a:gd name="connsiteY6" fmla="*/ 151321 h 444563"/>
                <a:gd name="connsiteX7" fmla="*/ 8500300 w 12191555"/>
                <a:gd name="connsiteY7" fmla="*/ 0 h 444563"/>
                <a:gd name="connsiteX8" fmla="*/ 8092758 w 12191555"/>
                <a:gd name="connsiteY8" fmla="*/ 151321 h 444563"/>
                <a:gd name="connsiteX9" fmla="*/ 7533005 w 12191555"/>
                <a:gd name="connsiteY9" fmla="*/ 151321 h 444563"/>
                <a:gd name="connsiteX10" fmla="*/ 7125462 w 12191555"/>
                <a:gd name="connsiteY10" fmla="*/ 0 h 444563"/>
                <a:gd name="connsiteX11" fmla="*/ 6717919 w 12191555"/>
                <a:gd name="connsiteY11" fmla="*/ 151321 h 444563"/>
                <a:gd name="connsiteX12" fmla="*/ 6717221 w 12191555"/>
                <a:gd name="connsiteY12" fmla="*/ 151955 h 444563"/>
                <a:gd name="connsiteX13" fmla="*/ 6717221 w 12191555"/>
                <a:gd name="connsiteY13" fmla="*/ 151955 h 444563"/>
                <a:gd name="connsiteX14" fmla="*/ 6690678 w 12191555"/>
                <a:gd name="connsiteY14" fmla="*/ 174625 h 444563"/>
                <a:gd name="connsiteX15" fmla="*/ 6158294 w 12191555"/>
                <a:gd name="connsiteY15" fmla="*/ 151321 h 444563"/>
                <a:gd name="connsiteX16" fmla="*/ 5750751 w 12191555"/>
                <a:gd name="connsiteY16" fmla="*/ 0 h 444563"/>
                <a:gd name="connsiteX17" fmla="*/ 5382133 w 12191555"/>
                <a:gd name="connsiteY17" fmla="*/ 117602 h 444563"/>
                <a:gd name="connsiteX18" fmla="*/ 5342446 w 12191555"/>
                <a:gd name="connsiteY18" fmla="*/ 151955 h 444563"/>
                <a:gd name="connsiteX19" fmla="*/ 5315903 w 12191555"/>
                <a:gd name="connsiteY19" fmla="*/ 174689 h 444563"/>
                <a:gd name="connsiteX20" fmla="*/ 4783519 w 12191555"/>
                <a:gd name="connsiteY20" fmla="*/ 151384 h 444563"/>
                <a:gd name="connsiteX21" fmla="*/ 4375976 w 12191555"/>
                <a:gd name="connsiteY21" fmla="*/ 64 h 444563"/>
                <a:gd name="connsiteX22" fmla="*/ 4051935 w 12191555"/>
                <a:gd name="connsiteY22" fmla="*/ 86995 h 444563"/>
                <a:gd name="connsiteX23" fmla="*/ 4048570 w 12191555"/>
                <a:gd name="connsiteY23" fmla="*/ 89091 h 444563"/>
                <a:gd name="connsiteX24" fmla="*/ 4031171 w 12191555"/>
                <a:gd name="connsiteY24" fmla="*/ 100457 h 444563"/>
                <a:gd name="connsiteX25" fmla="*/ 4024567 w 12191555"/>
                <a:gd name="connsiteY25" fmla="*/ 105029 h 444563"/>
                <a:gd name="connsiteX26" fmla="*/ 4011422 w 12191555"/>
                <a:gd name="connsiteY26" fmla="*/ 114681 h 444563"/>
                <a:gd name="connsiteX27" fmla="*/ 4002024 w 12191555"/>
                <a:gd name="connsiteY27" fmla="*/ 121984 h 444563"/>
                <a:gd name="connsiteX28" fmla="*/ 3992690 w 12191555"/>
                <a:gd name="connsiteY28" fmla="*/ 129603 h 444563"/>
                <a:gd name="connsiteX29" fmla="*/ 3980942 w 12191555"/>
                <a:gd name="connsiteY29" fmla="*/ 139827 h 444563"/>
                <a:gd name="connsiteX30" fmla="*/ 3977894 w 12191555"/>
                <a:gd name="connsiteY30" fmla="*/ 142494 h 444563"/>
                <a:gd name="connsiteX31" fmla="*/ 3972243 w 12191555"/>
                <a:gd name="connsiteY31" fmla="*/ 147828 h 444563"/>
                <a:gd name="connsiteX32" fmla="*/ 3967671 w 12191555"/>
                <a:gd name="connsiteY32" fmla="*/ 152019 h 444563"/>
                <a:gd name="connsiteX33" fmla="*/ 3407918 w 12191555"/>
                <a:gd name="connsiteY33" fmla="*/ 152019 h 444563"/>
                <a:gd name="connsiteX34" fmla="*/ 3000375 w 12191555"/>
                <a:gd name="connsiteY34" fmla="*/ 698 h 444563"/>
                <a:gd name="connsiteX35" fmla="*/ 2592832 w 12191555"/>
                <a:gd name="connsiteY35" fmla="*/ 152019 h 444563"/>
                <a:gd name="connsiteX36" fmla="*/ 2033080 w 12191555"/>
                <a:gd name="connsiteY36" fmla="*/ 152019 h 444563"/>
                <a:gd name="connsiteX37" fmla="*/ 1625537 w 12191555"/>
                <a:gd name="connsiteY37" fmla="*/ 698 h 444563"/>
                <a:gd name="connsiteX38" fmla="*/ 1217994 w 12191555"/>
                <a:gd name="connsiteY38" fmla="*/ 152019 h 444563"/>
                <a:gd name="connsiteX39" fmla="*/ 658241 w 12191555"/>
                <a:gd name="connsiteY39" fmla="*/ 152019 h 444563"/>
                <a:gd name="connsiteX40" fmla="*/ 250698 w 12191555"/>
                <a:gd name="connsiteY40" fmla="*/ 698 h 444563"/>
                <a:gd name="connsiteX41" fmla="*/ 0 w 12191555"/>
                <a:gd name="connsiteY41" fmla="*/ 49974 h 444563"/>
                <a:gd name="connsiteX42" fmla="*/ 0 w 12191555"/>
                <a:gd name="connsiteY42" fmla="*/ 268669 h 444563"/>
                <a:gd name="connsiteX43" fmla="*/ 530606 w 12191555"/>
                <a:gd name="connsiteY43" fmla="*/ 293243 h 444563"/>
                <a:gd name="connsiteX44" fmla="*/ 938149 w 12191555"/>
                <a:gd name="connsiteY44" fmla="*/ 444564 h 444563"/>
                <a:gd name="connsiteX45" fmla="*/ 1345692 w 12191555"/>
                <a:gd name="connsiteY45" fmla="*/ 293243 h 444563"/>
                <a:gd name="connsiteX46" fmla="*/ 1905445 w 12191555"/>
                <a:gd name="connsiteY46" fmla="*/ 293243 h 444563"/>
                <a:gd name="connsiteX47" fmla="*/ 2312988 w 12191555"/>
                <a:gd name="connsiteY47" fmla="*/ 444564 h 444563"/>
                <a:gd name="connsiteX48" fmla="*/ 2720531 w 12191555"/>
                <a:gd name="connsiteY48" fmla="*/ 293243 h 444563"/>
                <a:gd name="connsiteX49" fmla="*/ 3280283 w 12191555"/>
                <a:gd name="connsiteY49" fmla="*/ 293243 h 444563"/>
                <a:gd name="connsiteX50" fmla="*/ 3687826 w 12191555"/>
                <a:gd name="connsiteY50" fmla="*/ 444564 h 444563"/>
                <a:gd name="connsiteX51" fmla="*/ 4095369 w 12191555"/>
                <a:gd name="connsiteY51" fmla="*/ 293243 h 444563"/>
                <a:gd name="connsiteX52" fmla="*/ 4096068 w 12191555"/>
                <a:gd name="connsiteY52" fmla="*/ 292608 h 444563"/>
                <a:gd name="connsiteX53" fmla="*/ 4096068 w 12191555"/>
                <a:gd name="connsiteY53" fmla="*/ 292608 h 444563"/>
                <a:gd name="connsiteX54" fmla="*/ 4108514 w 12191555"/>
                <a:gd name="connsiteY54" fmla="*/ 281305 h 444563"/>
                <a:gd name="connsiteX55" fmla="*/ 4133977 w 12191555"/>
                <a:gd name="connsiteY55" fmla="*/ 261938 h 444563"/>
                <a:gd name="connsiteX56" fmla="*/ 4138168 w 12191555"/>
                <a:gd name="connsiteY56" fmla="*/ 259016 h 444563"/>
                <a:gd name="connsiteX57" fmla="*/ 4161282 w 12191555"/>
                <a:gd name="connsiteY57" fmla="*/ 245237 h 444563"/>
                <a:gd name="connsiteX58" fmla="*/ 4173792 w 12191555"/>
                <a:gd name="connsiteY58" fmla="*/ 238697 h 444563"/>
                <a:gd name="connsiteX59" fmla="*/ 4191000 w 12191555"/>
                <a:gd name="connsiteY59" fmla="*/ 230696 h 444563"/>
                <a:gd name="connsiteX60" fmla="*/ 4214749 w 12191555"/>
                <a:gd name="connsiteY60" fmla="*/ 221234 h 444563"/>
                <a:gd name="connsiteX61" fmla="*/ 4222877 w 12191555"/>
                <a:gd name="connsiteY61" fmla="*/ 218313 h 444563"/>
                <a:gd name="connsiteX62" fmla="*/ 4654931 w 12191555"/>
                <a:gd name="connsiteY62" fmla="*/ 293243 h 444563"/>
                <a:gd name="connsiteX63" fmla="*/ 5062474 w 12191555"/>
                <a:gd name="connsiteY63" fmla="*/ 444564 h 444563"/>
                <a:gd name="connsiteX64" fmla="*/ 5431155 w 12191555"/>
                <a:gd name="connsiteY64" fmla="*/ 326961 h 444563"/>
                <a:gd name="connsiteX65" fmla="*/ 5470779 w 12191555"/>
                <a:gd name="connsiteY65" fmla="*/ 292672 h 444563"/>
                <a:gd name="connsiteX66" fmla="*/ 5497322 w 12191555"/>
                <a:gd name="connsiteY66" fmla="*/ 269939 h 444563"/>
                <a:gd name="connsiteX67" fmla="*/ 6029706 w 12191555"/>
                <a:gd name="connsiteY67" fmla="*/ 293243 h 444563"/>
                <a:gd name="connsiteX68" fmla="*/ 6437249 w 12191555"/>
                <a:gd name="connsiteY68" fmla="*/ 444564 h 444563"/>
                <a:gd name="connsiteX69" fmla="*/ 6805930 w 12191555"/>
                <a:gd name="connsiteY69" fmla="*/ 326961 h 444563"/>
                <a:gd name="connsiteX70" fmla="*/ 6845618 w 12191555"/>
                <a:gd name="connsiteY70" fmla="*/ 292608 h 444563"/>
                <a:gd name="connsiteX71" fmla="*/ 7405370 w 12191555"/>
                <a:gd name="connsiteY71" fmla="*/ 292608 h 444563"/>
                <a:gd name="connsiteX72" fmla="*/ 7812913 w 12191555"/>
                <a:gd name="connsiteY72" fmla="*/ 443928 h 444563"/>
                <a:gd name="connsiteX73" fmla="*/ 8220456 w 12191555"/>
                <a:gd name="connsiteY73" fmla="*/ 292608 h 444563"/>
                <a:gd name="connsiteX74" fmla="*/ 8780209 w 12191555"/>
                <a:gd name="connsiteY74" fmla="*/ 292608 h 444563"/>
                <a:gd name="connsiteX75" fmla="*/ 9187751 w 12191555"/>
                <a:gd name="connsiteY75" fmla="*/ 443928 h 444563"/>
                <a:gd name="connsiteX76" fmla="*/ 9595295 w 12191555"/>
                <a:gd name="connsiteY76" fmla="*/ 292608 h 444563"/>
                <a:gd name="connsiteX77" fmla="*/ 10155047 w 12191555"/>
                <a:gd name="connsiteY77" fmla="*/ 292608 h 444563"/>
                <a:gd name="connsiteX78" fmla="*/ 10562590 w 12191555"/>
                <a:gd name="connsiteY78" fmla="*/ 443928 h 444563"/>
                <a:gd name="connsiteX79" fmla="*/ 10970133 w 12191555"/>
                <a:gd name="connsiteY79" fmla="*/ 292608 h 444563"/>
                <a:gd name="connsiteX80" fmla="*/ 11529886 w 12191555"/>
                <a:gd name="connsiteY80" fmla="*/ 292608 h 444563"/>
                <a:gd name="connsiteX81" fmla="*/ 11937428 w 12191555"/>
                <a:gd name="connsiteY81" fmla="*/ 443928 h 444563"/>
                <a:gd name="connsiteX82" fmla="*/ 12191555 w 12191555"/>
                <a:gd name="connsiteY82" fmla="*/ 393255 h 444563"/>
                <a:gd name="connsiteX83" fmla="*/ 12191555 w 12191555"/>
                <a:gd name="connsiteY83" fmla="*/ 173418 h 444563"/>
                <a:gd name="connsiteX84" fmla="*/ 11657521 w 12191555"/>
                <a:gd name="connsiteY84" fmla="*/ 151384 h 44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12191555" h="444563">
                  <a:moveTo>
                    <a:pt x="11657521" y="151321"/>
                  </a:moveTo>
                  <a:cubicBezTo>
                    <a:pt x="11558461" y="55118"/>
                    <a:pt x="11409934" y="0"/>
                    <a:pt x="11249977" y="0"/>
                  </a:cubicBezTo>
                  <a:cubicBezTo>
                    <a:pt x="11090021" y="0"/>
                    <a:pt x="10941495" y="55182"/>
                    <a:pt x="10842435" y="151321"/>
                  </a:cubicBezTo>
                  <a:cubicBezTo>
                    <a:pt x="10706417" y="283401"/>
                    <a:pt x="10418699" y="283401"/>
                    <a:pt x="10282682" y="151321"/>
                  </a:cubicBezTo>
                  <a:cubicBezTo>
                    <a:pt x="10183622" y="55118"/>
                    <a:pt x="10035096" y="0"/>
                    <a:pt x="9875139" y="0"/>
                  </a:cubicBezTo>
                  <a:cubicBezTo>
                    <a:pt x="9715183" y="0"/>
                    <a:pt x="9566592" y="55182"/>
                    <a:pt x="9467596" y="151321"/>
                  </a:cubicBezTo>
                  <a:cubicBezTo>
                    <a:pt x="9331579" y="283401"/>
                    <a:pt x="9043861" y="283401"/>
                    <a:pt x="8907844" y="151321"/>
                  </a:cubicBezTo>
                  <a:cubicBezTo>
                    <a:pt x="8808784" y="55118"/>
                    <a:pt x="8660257" y="0"/>
                    <a:pt x="8500300" y="0"/>
                  </a:cubicBezTo>
                  <a:cubicBezTo>
                    <a:pt x="8340344" y="0"/>
                    <a:pt x="8191754" y="55182"/>
                    <a:pt x="8092758" y="151321"/>
                  </a:cubicBezTo>
                  <a:cubicBezTo>
                    <a:pt x="7956741" y="283401"/>
                    <a:pt x="7669022" y="283401"/>
                    <a:pt x="7533005" y="151321"/>
                  </a:cubicBezTo>
                  <a:cubicBezTo>
                    <a:pt x="7433945" y="55118"/>
                    <a:pt x="7285419" y="0"/>
                    <a:pt x="7125462" y="0"/>
                  </a:cubicBezTo>
                  <a:cubicBezTo>
                    <a:pt x="6965506" y="0"/>
                    <a:pt x="6816916" y="55182"/>
                    <a:pt x="6717919" y="151321"/>
                  </a:cubicBezTo>
                  <a:cubicBezTo>
                    <a:pt x="6717665" y="151574"/>
                    <a:pt x="6717412" y="151765"/>
                    <a:pt x="6717221" y="151955"/>
                  </a:cubicBezTo>
                  <a:lnTo>
                    <a:pt x="6717221" y="151955"/>
                  </a:lnTo>
                  <a:cubicBezTo>
                    <a:pt x="6708902" y="159957"/>
                    <a:pt x="6700012" y="167513"/>
                    <a:pt x="6690678" y="174625"/>
                  </a:cubicBezTo>
                  <a:cubicBezTo>
                    <a:pt x="6546469" y="282892"/>
                    <a:pt x="6285738" y="275082"/>
                    <a:pt x="6158294" y="151321"/>
                  </a:cubicBezTo>
                  <a:cubicBezTo>
                    <a:pt x="6059234" y="55118"/>
                    <a:pt x="5910707" y="0"/>
                    <a:pt x="5750751" y="0"/>
                  </a:cubicBezTo>
                  <a:cubicBezTo>
                    <a:pt x="5610543" y="0"/>
                    <a:pt x="5479098" y="42354"/>
                    <a:pt x="5382133" y="117602"/>
                  </a:cubicBezTo>
                  <a:cubicBezTo>
                    <a:pt x="5368163" y="128397"/>
                    <a:pt x="5354892" y="139827"/>
                    <a:pt x="5342446" y="151955"/>
                  </a:cubicBezTo>
                  <a:cubicBezTo>
                    <a:pt x="5334127" y="160020"/>
                    <a:pt x="5325237" y="167577"/>
                    <a:pt x="5315903" y="174689"/>
                  </a:cubicBezTo>
                  <a:cubicBezTo>
                    <a:pt x="5171694" y="282956"/>
                    <a:pt x="4910963" y="275209"/>
                    <a:pt x="4783519" y="151384"/>
                  </a:cubicBezTo>
                  <a:cubicBezTo>
                    <a:pt x="4684459" y="55182"/>
                    <a:pt x="4535932" y="64"/>
                    <a:pt x="4375976" y="64"/>
                  </a:cubicBezTo>
                  <a:cubicBezTo>
                    <a:pt x="4256215" y="64"/>
                    <a:pt x="4142931" y="31115"/>
                    <a:pt x="4051935" y="86995"/>
                  </a:cubicBezTo>
                  <a:cubicBezTo>
                    <a:pt x="4050792" y="87693"/>
                    <a:pt x="4049713" y="88392"/>
                    <a:pt x="4048570" y="89091"/>
                  </a:cubicBezTo>
                  <a:cubicBezTo>
                    <a:pt x="4042664" y="92773"/>
                    <a:pt x="4036886" y="96584"/>
                    <a:pt x="4031171" y="100457"/>
                  </a:cubicBezTo>
                  <a:cubicBezTo>
                    <a:pt x="4028948" y="101981"/>
                    <a:pt x="4026789" y="103505"/>
                    <a:pt x="4024567" y="105029"/>
                  </a:cubicBezTo>
                  <a:cubicBezTo>
                    <a:pt x="4020121" y="108204"/>
                    <a:pt x="4015740" y="111379"/>
                    <a:pt x="4011422" y="114681"/>
                  </a:cubicBezTo>
                  <a:cubicBezTo>
                    <a:pt x="4008247" y="117094"/>
                    <a:pt x="4005136" y="119507"/>
                    <a:pt x="4002024" y="121984"/>
                  </a:cubicBezTo>
                  <a:cubicBezTo>
                    <a:pt x="3998913" y="124523"/>
                    <a:pt x="3995801" y="127064"/>
                    <a:pt x="3992690" y="129603"/>
                  </a:cubicBezTo>
                  <a:cubicBezTo>
                    <a:pt x="3988689" y="132969"/>
                    <a:pt x="3984752" y="136334"/>
                    <a:pt x="3980942" y="139827"/>
                  </a:cubicBezTo>
                  <a:cubicBezTo>
                    <a:pt x="3979926" y="140716"/>
                    <a:pt x="3978910" y="141541"/>
                    <a:pt x="3977894" y="142494"/>
                  </a:cubicBezTo>
                  <a:cubicBezTo>
                    <a:pt x="3975989" y="144272"/>
                    <a:pt x="3974148" y="146050"/>
                    <a:pt x="3972243" y="147828"/>
                  </a:cubicBezTo>
                  <a:cubicBezTo>
                    <a:pt x="3970719" y="149289"/>
                    <a:pt x="3969131" y="150622"/>
                    <a:pt x="3967671" y="152019"/>
                  </a:cubicBezTo>
                  <a:cubicBezTo>
                    <a:pt x="3831654" y="284099"/>
                    <a:pt x="3543935" y="284099"/>
                    <a:pt x="3407918" y="152019"/>
                  </a:cubicBezTo>
                  <a:cubicBezTo>
                    <a:pt x="3308858" y="55816"/>
                    <a:pt x="3160332" y="698"/>
                    <a:pt x="3000375" y="698"/>
                  </a:cubicBezTo>
                  <a:cubicBezTo>
                    <a:pt x="2840419" y="698"/>
                    <a:pt x="2691829" y="55880"/>
                    <a:pt x="2592832" y="152019"/>
                  </a:cubicBezTo>
                  <a:cubicBezTo>
                    <a:pt x="2456815" y="284099"/>
                    <a:pt x="2169097" y="284099"/>
                    <a:pt x="2033080" y="152019"/>
                  </a:cubicBezTo>
                  <a:cubicBezTo>
                    <a:pt x="1934020" y="55816"/>
                    <a:pt x="1785493" y="698"/>
                    <a:pt x="1625537" y="698"/>
                  </a:cubicBezTo>
                  <a:cubicBezTo>
                    <a:pt x="1465580" y="698"/>
                    <a:pt x="1316990" y="55880"/>
                    <a:pt x="1217994" y="152019"/>
                  </a:cubicBezTo>
                  <a:cubicBezTo>
                    <a:pt x="1081977" y="284099"/>
                    <a:pt x="794258" y="284099"/>
                    <a:pt x="658241" y="152019"/>
                  </a:cubicBezTo>
                  <a:cubicBezTo>
                    <a:pt x="559181" y="55816"/>
                    <a:pt x="410655" y="698"/>
                    <a:pt x="250698" y="698"/>
                  </a:cubicBezTo>
                  <a:cubicBezTo>
                    <a:pt x="161354" y="698"/>
                    <a:pt x="75565" y="17971"/>
                    <a:pt x="0" y="49974"/>
                  </a:cubicBezTo>
                  <a:lnTo>
                    <a:pt x="0" y="268669"/>
                  </a:lnTo>
                  <a:cubicBezTo>
                    <a:pt x="144526" y="161798"/>
                    <a:pt x="403606" y="169926"/>
                    <a:pt x="530606" y="293243"/>
                  </a:cubicBezTo>
                  <a:cubicBezTo>
                    <a:pt x="629603" y="389446"/>
                    <a:pt x="778193" y="444564"/>
                    <a:pt x="938149" y="444564"/>
                  </a:cubicBezTo>
                  <a:cubicBezTo>
                    <a:pt x="1098106" y="444564"/>
                    <a:pt x="1246696" y="389382"/>
                    <a:pt x="1345692" y="293243"/>
                  </a:cubicBezTo>
                  <a:cubicBezTo>
                    <a:pt x="1481709" y="161163"/>
                    <a:pt x="1769428" y="161163"/>
                    <a:pt x="1905445" y="293243"/>
                  </a:cubicBezTo>
                  <a:cubicBezTo>
                    <a:pt x="2004441" y="389446"/>
                    <a:pt x="2153031" y="444564"/>
                    <a:pt x="2312988" y="444564"/>
                  </a:cubicBezTo>
                  <a:cubicBezTo>
                    <a:pt x="2472944" y="444564"/>
                    <a:pt x="2621534" y="389382"/>
                    <a:pt x="2720531" y="293243"/>
                  </a:cubicBezTo>
                  <a:cubicBezTo>
                    <a:pt x="2856548" y="161163"/>
                    <a:pt x="3144266" y="161163"/>
                    <a:pt x="3280283" y="293243"/>
                  </a:cubicBezTo>
                  <a:cubicBezTo>
                    <a:pt x="3379280" y="389446"/>
                    <a:pt x="3527870" y="444564"/>
                    <a:pt x="3687826" y="444564"/>
                  </a:cubicBezTo>
                  <a:cubicBezTo>
                    <a:pt x="3847783" y="444564"/>
                    <a:pt x="3996373" y="389382"/>
                    <a:pt x="4095369" y="293243"/>
                  </a:cubicBezTo>
                  <a:cubicBezTo>
                    <a:pt x="4095623" y="292989"/>
                    <a:pt x="4095877" y="292798"/>
                    <a:pt x="4096068" y="292608"/>
                  </a:cubicBezTo>
                  <a:lnTo>
                    <a:pt x="4096068" y="292608"/>
                  </a:lnTo>
                  <a:cubicBezTo>
                    <a:pt x="4100068" y="288734"/>
                    <a:pt x="4104259" y="284988"/>
                    <a:pt x="4108514" y="281305"/>
                  </a:cubicBezTo>
                  <a:cubicBezTo>
                    <a:pt x="4116578" y="274384"/>
                    <a:pt x="4125151" y="268034"/>
                    <a:pt x="4133977" y="261938"/>
                  </a:cubicBezTo>
                  <a:cubicBezTo>
                    <a:pt x="4135374" y="260985"/>
                    <a:pt x="4136771" y="259969"/>
                    <a:pt x="4138168" y="259016"/>
                  </a:cubicBezTo>
                  <a:cubicBezTo>
                    <a:pt x="4145598" y="254127"/>
                    <a:pt x="4153345" y="249618"/>
                    <a:pt x="4161282" y="245237"/>
                  </a:cubicBezTo>
                  <a:cubicBezTo>
                    <a:pt x="4165409" y="243015"/>
                    <a:pt x="4169537" y="240792"/>
                    <a:pt x="4173792" y="238697"/>
                  </a:cubicBezTo>
                  <a:cubicBezTo>
                    <a:pt x="4179443" y="235903"/>
                    <a:pt x="4185221" y="233235"/>
                    <a:pt x="4191000" y="230696"/>
                  </a:cubicBezTo>
                  <a:cubicBezTo>
                    <a:pt x="4198747" y="227330"/>
                    <a:pt x="4206685" y="224155"/>
                    <a:pt x="4214749" y="221234"/>
                  </a:cubicBezTo>
                  <a:cubicBezTo>
                    <a:pt x="4217480" y="220282"/>
                    <a:pt x="4220147" y="219266"/>
                    <a:pt x="4222877" y="218313"/>
                  </a:cubicBezTo>
                  <a:cubicBezTo>
                    <a:pt x="4367276" y="169672"/>
                    <a:pt x="4553395" y="194628"/>
                    <a:pt x="4654931" y="293243"/>
                  </a:cubicBezTo>
                  <a:cubicBezTo>
                    <a:pt x="4753928" y="389446"/>
                    <a:pt x="4902518" y="444564"/>
                    <a:pt x="5062474" y="444564"/>
                  </a:cubicBezTo>
                  <a:cubicBezTo>
                    <a:pt x="5202682" y="444564"/>
                    <a:pt x="5334127" y="402146"/>
                    <a:pt x="5431155" y="326961"/>
                  </a:cubicBezTo>
                  <a:cubicBezTo>
                    <a:pt x="5445125" y="316166"/>
                    <a:pt x="5458333" y="304736"/>
                    <a:pt x="5470779" y="292672"/>
                  </a:cubicBezTo>
                  <a:cubicBezTo>
                    <a:pt x="5479098" y="284607"/>
                    <a:pt x="5487988" y="277051"/>
                    <a:pt x="5497322" y="269939"/>
                  </a:cubicBezTo>
                  <a:cubicBezTo>
                    <a:pt x="5641531" y="161671"/>
                    <a:pt x="5902262" y="169418"/>
                    <a:pt x="6029706" y="293243"/>
                  </a:cubicBezTo>
                  <a:cubicBezTo>
                    <a:pt x="6128703" y="389446"/>
                    <a:pt x="6277293" y="444564"/>
                    <a:pt x="6437249" y="444564"/>
                  </a:cubicBezTo>
                  <a:cubicBezTo>
                    <a:pt x="6577457" y="444564"/>
                    <a:pt x="6708902" y="402209"/>
                    <a:pt x="6805930" y="326961"/>
                  </a:cubicBezTo>
                  <a:cubicBezTo>
                    <a:pt x="6819900" y="316166"/>
                    <a:pt x="6833108" y="304736"/>
                    <a:pt x="6845618" y="292608"/>
                  </a:cubicBezTo>
                  <a:cubicBezTo>
                    <a:pt x="6981635" y="160528"/>
                    <a:pt x="7269353" y="160528"/>
                    <a:pt x="7405370" y="292608"/>
                  </a:cubicBezTo>
                  <a:cubicBezTo>
                    <a:pt x="7504367" y="388810"/>
                    <a:pt x="7652957" y="443928"/>
                    <a:pt x="7812913" y="443928"/>
                  </a:cubicBezTo>
                  <a:cubicBezTo>
                    <a:pt x="7972870" y="443928"/>
                    <a:pt x="8121460" y="388747"/>
                    <a:pt x="8220456" y="292608"/>
                  </a:cubicBezTo>
                  <a:cubicBezTo>
                    <a:pt x="8356474" y="160528"/>
                    <a:pt x="8644191" y="160528"/>
                    <a:pt x="8780209" y="292608"/>
                  </a:cubicBezTo>
                  <a:cubicBezTo>
                    <a:pt x="8879205" y="388810"/>
                    <a:pt x="9027795" y="443928"/>
                    <a:pt x="9187751" y="443928"/>
                  </a:cubicBezTo>
                  <a:cubicBezTo>
                    <a:pt x="9347708" y="443928"/>
                    <a:pt x="9496298" y="388747"/>
                    <a:pt x="9595295" y="292608"/>
                  </a:cubicBezTo>
                  <a:cubicBezTo>
                    <a:pt x="9731312" y="160528"/>
                    <a:pt x="10019030" y="160528"/>
                    <a:pt x="10155047" y="292608"/>
                  </a:cubicBezTo>
                  <a:cubicBezTo>
                    <a:pt x="10254044" y="388810"/>
                    <a:pt x="10402634" y="443928"/>
                    <a:pt x="10562590" y="443928"/>
                  </a:cubicBezTo>
                  <a:cubicBezTo>
                    <a:pt x="10722547" y="443928"/>
                    <a:pt x="10871137" y="388747"/>
                    <a:pt x="10970133" y="292608"/>
                  </a:cubicBezTo>
                  <a:cubicBezTo>
                    <a:pt x="11106150" y="160528"/>
                    <a:pt x="11393869" y="160528"/>
                    <a:pt x="11529886" y="292608"/>
                  </a:cubicBezTo>
                  <a:cubicBezTo>
                    <a:pt x="11628882" y="388810"/>
                    <a:pt x="11777472" y="443928"/>
                    <a:pt x="11937428" y="443928"/>
                  </a:cubicBezTo>
                  <a:cubicBezTo>
                    <a:pt x="12028170" y="443928"/>
                    <a:pt x="12115165" y="426148"/>
                    <a:pt x="12191555" y="393255"/>
                  </a:cubicBezTo>
                  <a:lnTo>
                    <a:pt x="12191555" y="173418"/>
                  </a:lnTo>
                  <a:cubicBezTo>
                    <a:pt x="12047728" y="282956"/>
                    <a:pt x="11785473" y="275653"/>
                    <a:pt x="11657521" y="151384"/>
                  </a:cubicBez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8012F72-9EA4-EE9E-91F0-5105240BD50F}"/>
              </a:ext>
            </a:extLst>
          </p:cNvPr>
          <p:cNvGrpSpPr/>
          <p:nvPr userDrawn="1"/>
        </p:nvGrpSpPr>
        <p:grpSpPr>
          <a:xfrm>
            <a:off x="-3377755" y="6356350"/>
            <a:ext cx="6070156" cy="409244"/>
            <a:chOff x="-2690509" y="4851400"/>
            <a:chExt cx="14882508" cy="1003363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49F79619-EED9-604C-1259-063054F872E8}"/>
                </a:ext>
              </a:extLst>
            </p:cNvPr>
            <p:cNvSpPr/>
            <p:nvPr/>
          </p:nvSpPr>
          <p:spPr>
            <a:xfrm>
              <a:off x="444" y="4851400"/>
              <a:ext cx="12191555" cy="444563"/>
            </a:xfrm>
            <a:custGeom>
              <a:avLst/>
              <a:gdLst>
                <a:gd name="connsiteX0" fmla="*/ 11657521 w 12191555"/>
                <a:gd name="connsiteY0" fmla="*/ 151321 h 444563"/>
                <a:gd name="connsiteX1" fmla="*/ 11249977 w 12191555"/>
                <a:gd name="connsiteY1" fmla="*/ 0 h 444563"/>
                <a:gd name="connsiteX2" fmla="*/ 10842435 w 12191555"/>
                <a:gd name="connsiteY2" fmla="*/ 151321 h 444563"/>
                <a:gd name="connsiteX3" fmla="*/ 10282682 w 12191555"/>
                <a:gd name="connsiteY3" fmla="*/ 151321 h 444563"/>
                <a:gd name="connsiteX4" fmla="*/ 9875139 w 12191555"/>
                <a:gd name="connsiteY4" fmla="*/ 0 h 444563"/>
                <a:gd name="connsiteX5" fmla="*/ 9467596 w 12191555"/>
                <a:gd name="connsiteY5" fmla="*/ 151321 h 444563"/>
                <a:gd name="connsiteX6" fmla="*/ 8907844 w 12191555"/>
                <a:gd name="connsiteY6" fmla="*/ 151321 h 444563"/>
                <a:gd name="connsiteX7" fmla="*/ 8500300 w 12191555"/>
                <a:gd name="connsiteY7" fmla="*/ 0 h 444563"/>
                <a:gd name="connsiteX8" fmla="*/ 8092758 w 12191555"/>
                <a:gd name="connsiteY8" fmla="*/ 151321 h 444563"/>
                <a:gd name="connsiteX9" fmla="*/ 7533005 w 12191555"/>
                <a:gd name="connsiteY9" fmla="*/ 151321 h 444563"/>
                <a:gd name="connsiteX10" fmla="*/ 7125462 w 12191555"/>
                <a:gd name="connsiteY10" fmla="*/ 0 h 444563"/>
                <a:gd name="connsiteX11" fmla="*/ 6717919 w 12191555"/>
                <a:gd name="connsiteY11" fmla="*/ 151321 h 444563"/>
                <a:gd name="connsiteX12" fmla="*/ 6717221 w 12191555"/>
                <a:gd name="connsiteY12" fmla="*/ 151955 h 444563"/>
                <a:gd name="connsiteX13" fmla="*/ 6717221 w 12191555"/>
                <a:gd name="connsiteY13" fmla="*/ 151955 h 444563"/>
                <a:gd name="connsiteX14" fmla="*/ 6690678 w 12191555"/>
                <a:gd name="connsiteY14" fmla="*/ 174625 h 444563"/>
                <a:gd name="connsiteX15" fmla="*/ 6158294 w 12191555"/>
                <a:gd name="connsiteY15" fmla="*/ 151321 h 444563"/>
                <a:gd name="connsiteX16" fmla="*/ 5750751 w 12191555"/>
                <a:gd name="connsiteY16" fmla="*/ 0 h 444563"/>
                <a:gd name="connsiteX17" fmla="*/ 5382133 w 12191555"/>
                <a:gd name="connsiteY17" fmla="*/ 117602 h 444563"/>
                <a:gd name="connsiteX18" fmla="*/ 5342446 w 12191555"/>
                <a:gd name="connsiteY18" fmla="*/ 151955 h 444563"/>
                <a:gd name="connsiteX19" fmla="*/ 5315903 w 12191555"/>
                <a:gd name="connsiteY19" fmla="*/ 174689 h 444563"/>
                <a:gd name="connsiteX20" fmla="*/ 4783519 w 12191555"/>
                <a:gd name="connsiteY20" fmla="*/ 151384 h 444563"/>
                <a:gd name="connsiteX21" fmla="*/ 4375976 w 12191555"/>
                <a:gd name="connsiteY21" fmla="*/ 64 h 444563"/>
                <a:gd name="connsiteX22" fmla="*/ 4051935 w 12191555"/>
                <a:gd name="connsiteY22" fmla="*/ 86995 h 444563"/>
                <a:gd name="connsiteX23" fmla="*/ 4048570 w 12191555"/>
                <a:gd name="connsiteY23" fmla="*/ 89091 h 444563"/>
                <a:gd name="connsiteX24" fmla="*/ 4031171 w 12191555"/>
                <a:gd name="connsiteY24" fmla="*/ 100457 h 444563"/>
                <a:gd name="connsiteX25" fmla="*/ 4024567 w 12191555"/>
                <a:gd name="connsiteY25" fmla="*/ 105029 h 444563"/>
                <a:gd name="connsiteX26" fmla="*/ 4011422 w 12191555"/>
                <a:gd name="connsiteY26" fmla="*/ 114681 h 444563"/>
                <a:gd name="connsiteX27" fmla="*/ 4002024 w 12191555"/>
                <a:gd name="connsiteY27" fmla="*/ 121984 h 444563"/>
                <a:gd name="connsiteX28" fmla="*/ 3992690 w 12191555"/>
                <a:gd name="connsiteY28" fmla="*/ 129603 h 444563"/>
                <a:gd name="connsiteX29" fmla="*/ 3980942 w 12191555"/>
                <a:gd name="connsiteY29" fmla="*/ 139827 h 444563"/>
                <a:gd name="connsiteX30" fmla="*/ 3977894 w 12191555"/>
                <a:gd name="connsiteY30" fmla="*/ 142494 h 444563"/>
                <a:gd name="connsiteX31" fmla="*/ 3972243 w 12191555"/>
                <a:gd name="connsiteY31" fmla="*/ 147828 h 444563"/>
                <a:gd name="connsiteX32" fmla="*/ 3967671 w 12191555"/>
                <a:gd name="connsiteY32" fmla="*/ 152019 h 444563"/>
                <a:gd name="connsiteX33" fmla="*/ 3407918 w 12191555"/>
                <a:gd name="connsiteY33" fmla="*/ 152019 h 444563"/>
                <a:gd name="connsiteX34" fmla="*/ 3000375 w 12191555"/>
                <a:gd name="connsiteY34" fmla="*/ 698 h 444563"/>
                <a:gd name="connsiteX35" fmla="*/ 2592832 w 12191555"/>
                <a:gd name="connsiteY35" fmla="*/ 152019 h 444563"/>
                <a:gd name="connsiteX36" fmla="*/ 2033080 w 12191555"/>
                <a:gd name="connsiteY36" fmla="*/ 152019 h 444563"/>
                <a:gd name="connsiteX37" fmla="*/ 1625537 w 12191555"/>
                <a:gd name="connsiteY37" fmla="*/ 698 h 444563"/>
                <a:gd name="connsiteX38" fmla="*/ 1217994 w 12191555"/>
                <a:gd name="connsiteY38" fmla="*/ 152019 h 444563"/>
                <a:gd name="connsiteX39" fmla="*/ 658241 w 12191555"/>
                <a:gd name="connsiteY39" fmla="*/ 152019 h 444563"/>
                <a:gd name="connsiteX40" fmla="*/ 250698 w 12191555"/>
                <a:gd name="connsiteY40" fmla="*/ 698 h 444563"/>
                <a:gd name="connsiteX41" fmla="*/ 0 w 12191555"/>
                <a:gd name="connsiteY41" fmla="*/ 49974 h 444563"/>
                <a:gd name="connsiteX42" fmla="*/ 0 w 12191555"/>
                <a:gd name="connsiteY42" fmla="*/ 268669 h 444563"/>
                <a:gd name="connsiteX43" fmla="*/ 530606 w 12191555"/>
                <a:gd name="connsiteY43" fmla="*/ 293243 h 444563"/>
                <a:gd name="connsiteX44" fmla="*/ 938149 w 12191555"/>
                <a:gd name="connsiteY44" fmla="*/ 444564 h 444563"/>
                <a:gd name="connsiteX45" fmla="*/ 1345692 w 12191555"/>
                <a:gd name="connsiteY45" fmla="*/ 293243 h 444563"/>
                <a:gd name="connsiteX46" fmla="*/ 1905445 w 12191555"/>
                <a:gd name="connsiteY46" fmla="*/ 293243 h 444563"/>
                <a:gd name="connsiteX47" fmla="*/ 2312988 w 12191555"/>
                <a:gd name="connsiteY47" fmla="*/ 444564 h 444563"/>
                <a:gd name="connsiteX48" fmla="*/ 2720531 w 12191555"/>
                <a:gd name="connsiteY48" fmla="*/ 293243 h 444563"/>
                <a:gd name="connsiteX49" fmla="*/ 3280283 w 12191555"/>
                <a:gd name="connsiteY49" fmla="*/ 293243 h 444563"/>
                <a:gd name="connsiteX50" fmla="*/ 3687826 w 12191555"/>
                <a:gd name="connsiteY50" fmla="*/ 444564 h 444563"/>
                <a:gd name="connsiteX51" fmla="*/ 4095369 w 12191555"/>
                <a:gd name="connsiteY51" fmla="*/ 293243 h 444563"/>
                <a:gd name="connsiteX52" fmla="*/ 4096068 w 12191555"/>
                <a:gd name="connsiteY52" fmla="*/ 292608 h 444563"/>
                <a:gd name="connsiteX53" fmla="*/ 4096068 w 12191555"/>
                <a:gd name="connsiteY53" fmla="*/ 292608 h 444563"/>
                <a:gd name="connsiteX54" fmla="*/ 4108514 w 12191555"/>
                <a:gd name="connsiteY54" fmla="*/ 281305 h 444563"/>
                <a:gd name="connsiteX55" fmla="*/ 4133977 w 12191555"/>
                <a:gd name="connsiteY55" fmla="*/ 261938 h 444563"/>
                <a:gd name="connsiteX56" fmla="*/ 4138168 w 12191555"/>
                <a:gd name="connsiteY56" fmla="*/ 259016 h 444563"/>
                <a:gd name="connsiteX57" fmla="*/ 4161282 w 12191555"/>
                <a:gd name="connsiteY57" fmla="*/ 245237 h 444563"/>
                <a:gd name="connsiteX58" fmla="*/ 4173792 w 12191555"/>
                <a:gd name="connsiteY58" fmla="*/ 238697 h 444563"/>
                <a:gd name="connsiteX59" fmla="*/ 4191000 w 12191555"/>
                <a:gd name="connsiteY59" fmla="*/ 230696 h 444563"/>
                <a:gd name="connsiteX60" fmla="*/ 4214749 w 12191555"/>
                <a:gd name="connsiteY60" fmla="*/ 221234 h 444563"/>
                <a:gd name="connsiteX61" fmla="*/ 4222877 w 12191555"/>
                <a:gd name="connsiteY61" fmla="*/ 218313 h 444563"/>
                <a:gd name="connsiteX62" fmla="*/ 4654931 w 12191555"/>
                <a:gd name="connsiteY62" fmla="*/ 293243 h 444563"/>
                <a:gd name="connsiteX63" fmla="*/ 5062474 w 12191555"/>
                <a:gd name="connsiteY63" fmla="*/ 444564 h 444563"/>
                <a:gd name="connsiteX64" fmla="*/ 5431155 w 12191555"/>
                <a:gd name="connsiteY64" fmla="*/ 326961 h 444563"/>
                <a:gd name="connsiteX65" fmla="*/ 5470779 w 12191555"/>
                <a:gd name="connsiteY65" fmla="*/ 292672 h 444563"/>
                <a:gd name="connsiteX66" fmla="*/ 5497322 w 12191555"/>
                <a:gd name="connsiteY66" fmla="*/ 269939 h 444563"/>
                <a:gd name="connsiteX67" fmla="*/ 6029706 w 12191555"/>
                <a:gd name="connsiteY67" fmla="*/ 293243 h 444563"/>
                <a:gd name="connsiteX68" fmla="*/ 6437249 w 12191555"/>
                <a:gd name="connsiteY68" fmla="*/ 444564 h 444563"/>
                <a:gd name="connsiteX69" fmla="*/ 6805930 w 12191555"/>
                <a:gd name="connsiteY69" fmla="*/ 326961 h 444563"/>
                <a:gd name="connsiteX70" fmla="*/ 6845618 w 12191555"/>
                <a:gd name="connsiteY70" fmla="*/ 292608 h 444563"/>
                <a:gd name="connsiteX71" fmla="*/ 7405370 w 12191555"/>
                <a:gd name="connsiteY71" fmla="*/ 292608 h 444563"/>
                <a:gd name="connsiteX72" fmla="*/ 7812913 w 12191555"/>
                <a:gd name="connsiteY72" fmla="*/ 443928 h 444563"/>
                <a:gd name="connsiteX73" fmla="*/ 8220456 w 12191555"/>
                <a:gd name="connsiteY73" fmla="*/ 292608 h 444563"/>
                <a:gd name="connsiteX74" fmla="*/ 8780209 w 12191555"/>
                <a:gd name="connsiteY74" fmla="*/ 292608 h 444563"/>
                <a:gd name="connsiteX75" fmla="*/ 9187751 w 12191555"/>
                <a:gd name="connsiteY75" fmla="*/ 443928 h 444563"/>
                <a:gd name="connsiteX76" fmla="*/ 9595295 w 12191555"/>
                <a:gd name="connsiteY76" fmla="*/ 292608 h 444563"/>
                <a:gd name="connsiteX77" fmla="*/ 10155047 w 12191555"/>
                <a:gd name="connsiteY77" fmla="*/ 292608 h 444563"/>
                <a:gd name="connsiteX78" fmla="*/ 10562590 w 12191555"/>
                <a:gd name="connsiteY78" fmla="*/ 443928 h 444563"/>
                <a:gd name="connsiteX79" fmla="*/ 10970133 w 12191555"/>
                <a:gd name="connsiteY79" fmla="*/ 292608 h 444563"/>
                <a:gd name="connsiteX80" fmla="*/ 11529886 w 12191555"/>
                <a:gd name="connsiteY80" fmla="*/ 292608 h 444563"/>
                <a:gd name="connsiteX81" fmla="*/ 11937428 w 12191555"/>
                <a:gd name="connsiteY81" fmla="*/ 443928 h 444563"/>
                <a:gd name="connsiteX82" fmla="*/ 12191555 w 12191555"/>
                <a:gd name="connsiteY82" fmla="*/ 393255 h 444563"/>
                <a:gd name="connsiteX83" fmla="*/ 12191555 w 12191555"/>
                <a:gd name="connsiteY83" fmla="*/ 173418 h 444563"/>
                <a:gd name="connsiteX84" fmla="*/ 11657521 w 12191555"/>
                <a:gd name="connsiteY84" fmla="*/ 151384 h 44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12191555" h="444563">
                  <a:moveTo>
                    <a:pt x="11657521" y="151321"/>
                  </a:moveTo>
                  <a:cubicBezTo>
                    <a:pt x="11558461" y="55118"/>
                    <a:pt x="11409934" y="0"/>
                    <a:pt x="11249977" y="0"/>
                  </a:cubicBezTo>
                  <a:cubicBezTo>
                    <a:pt x="11090021" y="0"/>
                    <a:pt x="10941495" y="55182"/>
                    <a:pt x="10842435" y="151321"/>
                  </a:cubicBezTo>
                  <a:cubicBezTo>
                    <a:pt x="10706417" y="283401"/>
                    <a:pt x="10418699" y="283401"/>
                    <a:pt x="10282682" y="151321"/>
                  </a:cubicBezTo>
                  <a:cubicBezTo>
                    <a:pt x="10183622" y="55118"/>
                    <a:pt x="10035096" y="0"/>
                    <a:pt x="9875139" y="0"/>
                  </a:cubicBezTo>
                  <a:cubicBezTo>
                    <a:pt x="9715183" y="0"/>
                    <a:pt x="9566592" y="55182"/>
                    <a:pt x="9467596" y="151321"/>
                  </a:cubicBezTo>
                  <a:cubicBezTo>
                    <a:pt x="9331579" y="283401"/>
                    <a:pt x="9043861" y="283401"/>
                    <a:pt x="8907844" y="151321"/>
                  </a:cubicBezTo>
                  <a:cubicBezTo>
                    <a:pt x="8808784" y="55118"/>
                    <a:pt x="8660257" y="0"/>
                    <a:pt x="8500300" y="0"/>
                  </a:cubicBezTo>
                  <a:cubicBezTo>
                    <a:pt x="8340344" y="0"/>
                    <a:pt x="8191754" y="55182"/>
                    <a:pt x="8092758" y="151321"/>
                  </a:cubicBezTo>
                  <a:cubicBezTo>
                    <a:pt x="7956741" y="283401"/>
                    <a:pt x="7669022" y="283401"/>
                    <a:pt x="7533005" y="151321"/>
                  </a:cubicBezTo>
                  <a:cubicBezTo>
                    <a:pt x="7433945" y="55118"/>
                    <a:pt x="7285419" y="0"/>
                    <a:pt x="7125462" y="0"/>
                  </a:cubicBezTo>
                  <a:cubicBezTo>
                    <a:pt x="6965506" y="0"/>
                    <a:pt x="6816916" y="55182"/>
                    <a:pt x="6717919" y="151321"/>
                  </a:cubicBezTo>
                  <a:cubicBezTo>
                    <a:pt x="6717665" y="151574"/>
                    <a:pt x="6717412" y="151765"/>
                    <a:pt x="6717221" y="151955"/>
                  </a:cubicBezTo>
                  <a:lnTo>
                    <a:pt x="6717221" y="151955"/>
                  </a:lnTo>
                  <a:cubicBezTo>
                    <a:pt x="6708902" y="159957"/>
                    <a:pt x="6700012" y="167513"/>
                    <a:pt x="6690678" y="174625"/>
                  </a:cubicBezTo>
                  <a:cubicBezTo>
                    <a:pt x="6546469" y="282892"/>
                    <a:pt x="6285738" y="275082"/>
                    <a:pt x="6158294" y="151321"/>
                  </a:cubicBezTo>
                  <a:cubicBezTo>
                    <a:pt x="6059234" y="55118"/>
                    <a:pt x="5910707" y="0"/>
                    <a:pt x="5750751" y="0"/>
                  </a:cubicBezTo>
                  <a:cubicBezTo>
                    <a:pt x="5610543" y="0"/>
                    <a:pt x="5479098" y="42354"/>
                    <a:pt x="5382133" y="117602"/>
                  </a:cubicBezTo>
                  <a:cubicBezTo>
                    <a:pt x="5368163" y="128397"/>
                    <a:pt x="5354892" y="139827"/>
                    <a:pt x="5342446" y="151955"/>
                  </a:cubicBezTo>
                  <a:cubicBezTo>
                    <a:pt x="5334127" y="160020"/>
                    <a:pt x="5325237" y="167577"/>
                    <a:pt x="5315903" y="174689"/>
                  </a:cubicBezTo>
                  <a:cubicBezTo>
                    <a:pt x="5171694" y="282956"/>
                    <a:pt x="4910963" y="275209"/>
                    <a:pt x="4783519" y="151384"/>
                  </a:cubicBezTo>
                  <a:cubicBezTo>
                    <a:pt x="4684459" y="55182"/>
                    <a:pt x="4535932" y="64"/>
                    <a:pt x="4375976" y="64"/>
                  </a:cubicBezTo>
                  <a:cubicBezTo>
                    <a:pt x="4256215" y="64"/>
                    <a:pt x="4142931" y="31115"/>
                    <a:pt x="4051935" y="86995"/>
                  </a:cubicBezTo>
                  <a:cubicBezTo>
                    <a:pt x="4050792" y="87693"/>
                    <a:pt x="4049713" y="88392"/>
                    <a:pt x="4048570" y="89091"/>
                  </a:cubicBezTo>
                  <a:cubicBezTo>
                    <a:pt x="4042664" y="92773"/>
                    <a:pt x="4036886" y="96584"/>
                    <a:pt x="4031171" y="100457"/>
                  </a:cubicBezTo>
                  <a:cubicBezTo>
                    <a:pt x="4028948" y="101981"/>
                    <a:pt x="4026789" y="103505"/>
                    <a:pt x="4024567" y="105029"/>
                  </a:cubicBezTo>
                  <a:cubicBezTo>
                    <a:pt x="4020121" y="108204"/>
                    <a:pt x="4015740" y="111379"/>
                    <a:pt x="4011422" y="114681"/>
                  </a:cubicBezTo>
                  <a:cubicBezTo>
                    <a:pt x="4008247" y="117094"/>
                    <a:pt x="4005136" y="119507"/>
                    <a:pt x="4002024" y="121984"/>
                  </a:cubicBezTo>
                  <a:cubicBezTo>
                    <a:pt x="3998913" y="124523"/>
                    <a:pt x="3995801" y="127064"/>
                    <a:pt x="3992690" y="129603"/>
                  </a:cubicBezTo>
                  <a:cubicBezTo>
                    <a:pt x="3988689" y="132969"/>
                    <a:pt x="3984752" y="136334"/>
                    <a:pt x="3980942" y="139827"/>
                  </a:cubicBezTo>
                  <a:cubicBezTo>
                    <a:pt x="3979926" y="140716"/>
                    <a:pt x="3978910" y="141541"/>
                    <a:pt x="3977894" y="142494"/>
                  </a:cubicBezTo>
                  <a:cubicBezTo>
                    <a:pt x="3975989" y="144272"/>
                    <a:pt x="3974148" y="146050"/>
                    <a:pt x="3972243" y="147828"/>
                  </a:cubicBezTo>
                  <a:cubicBezTo>
                    <a:pt x="3970719" y="149289"/>
                    <a:pt x="3969131" y="150622"/>
                    <a:pt x="3967671" y="152019"/>
                  </a:cubicBezTo>
                  <a:cubicBezTo>
                    <a:pt x="3831654" y="284099"/>
                    <a:pt x="3543935" y="284099"/>
                    <a:pt x="3407918" y="152019"/>
                  </a:cubicBezTo>
                  <a:cubicBezTo>
                    <a:pt x="3308858" y="55816"/>
                    <a:pt x="3160332" y="698"/>
                    <a:pt x="3000375" y="698"/>
                  </a:cubicBezTo>
                  <a:cubicBezTo>
                    <a:pt x="2840419" y="698"/>
                    <a:pt x="2691829" y="55880"/>
                    <a:pt x="2592832" y="152019"/>
                  </a:cubicBezTo>
                  <a:cubicBezTo>
                    <a:pt x="2456815" y="284099"/>
                    <a:pt x="2169097" y="284099"/>
                    <a:pt x="2033080" y="152019"/>
                  </a:cubicBezTo>
                  <a:cubicBezTo>
                    <a:pt x="1934020" y="55816"/>
                    <a:pt x="1785493" y="698"/>
                    <a:pt x="1625537" y="698"/>
                  </a:cubicBezTo>
                  <a:cubicBezTo>
                    <a:pt x="1465580" y="698"/>
                    <a:pt x="1316990" y="55880"/>
                    <a:pt x="1217994" y="152019"/>
                  </a:cubicBezTo>
                  <a:cubicBezTo>
                    <a:pt x="1081977" y="284099"/>
                    <a:pt x="794258" y="284099"/>
                    <a:pt x="658241" y="152019"/>
                  </a:cubicBezTo>
                  <a:cubicBezTo>
                    <a:pt x="559181" y="55816"/>
                    <a:pt x="410655" y="698"/>
                    <a:pt x="250698" y="698"/>
                  </a:cubicBezTo>
                  <a:cubicBezTo>
                    <a:pt x="161354" y="698"/>
                    <a:pt x="75565" y="17971"/>
                    <a:pt x="0" y="49974"/>
                  </a:cubicBezTo>
                  <a:lnTo>
                    <a:pt x="0" y="268669"/>
                  </a:lnTo>
                  <a:cubicBezTo>
                    <a:pt x="144526" y="161798"/>
                    <a:pt x="403606" y="169926"/>
                    <a:pt x="530606" y="293243"/>
                  </a:cubicBezTo>
                  <a:cubicBezTo>
                    <a:pt x="629603" y="389446"/>
                    <a:pt x="778193" y="444564"/>
                    <a:pt x="938149" y="444564"/>
                  </a:cubicBezTo>
                  <a:cubicBezTo>
                    <a:pt x="1098106" y="444564"/>
                    <a:pt x="1246696" y="389382"/>
                    <a:pt x="1345692" y="293243"/>
                  </a:cubicBezTo>
                  <a:cubicBezTo>
                    <a:pt x="1481709" y="161163"/>
                    <a:pt x="1769428" y="161163"/>
                    <a:pt x="1905445" y="293243"/>
                  </a:cubicBezTo>
                  <a:cubicBezTo>
                    <a:pt x="2004441" y="389446"/>
                    <a:pt x="2153031" y="444564"/>
                    <a:pt x="2312988" y="444564"/>
                  </a:cubicBezTo>
                  <a:cubicBezTo>
                    <a:pt x="2472944" y="444564"/>
                    <a:pt x="2621534" y="389382"/>
                    <a:pt x="2720531" y="293243"/>
                  </a:cubicBezTo>
                  <a:cubicBezTo>
                    <a:pt x="2856548" y="161163"/>
                    <a:pt x="3144266" y="161163"/>
                    <a:pt x="3280283" y="293243"/>
                  </a:cubicBezTo>
                  <a:cubicBezTo>
                    <a:pt x="3379280" y="389446"/>
                    <a:pt x="3527870" y="444564"/>
                    <a:pt x="3687826" y="444564"/>
                  </a:cubicBezTo>
                  <a:cubicBezTo>
                    <a:pt x="3847783" y="444564"/>
                    <a:pt x="3996373" y="389382"/>
                    <a:pt x="4095369" y="293243"/>
                  </a:cubicBezTo>
                  <a:cubicBezTo>
                    <a:pt x="4095623" y="292989"/>
                    <a:pt x="4095877" y="292798"/>
                    <a:pt x="4096068" y="292608"/>
                  </a:cubicBezTo>
                  <a:lnTo>
                    <a:pt x="4096068" y="292608"/>
                  </a:lnTo>
                  <a:cubicBezTo>
                    <a:pt x="4100068" y="288734"/>
                    <a:pt x="4104259" y="284988"/>
                    <a:pt x="4108514" y="281305"/>
                  </a:cubicBezTo>
                  <a:cubicBezTo>
                    <a:pt x="4116578" y="274384"/>
                    <a:pt x="4125151" y="268034"/>
                    <a:pt x="4133977" y="261938"/>
                  </a:cubicBezTo>
                  <a:cubicBezTo>
                    <a:pt x="4135374" y="260985"/>
                    <a:pt x="4136771" y="259969"/>
                    <a:pt x="4138168" y="259016"/>
                  </a:cubicBezTo>
                  <a:cubicBezTo>
                    <a:pt x="4145598" y="254127"/>
                    <a:pt x="4153345" y="249618"/>
                    <a:pt x="4161282" y="245237"/>
                  </a:cubicBezTo>
                  <a:cubicBezTo>
                    <a:pt x="4165409" y="243015"/>
                    <a:pt x="4169537" y="240792"/>
                    <a:pt x="4173792" y="238697"/>
                  </a:cubicBezTo>
                  <a:cubicBezTo>
                    <a:pt x="4179443" y="235903"/>
                    <a:pt x="4185221" y="233235"/>
                    <a:pt x="4191000" y="230696"/>
                  </a:cubicBezTo>
                  <a:cubicBezTo>
                    <a:pt x="4198747" y="227330"/>
                    <a:pt x="4206685" y="224155"/>
                    <a:pt x="4214749" y="221234"/>
                  </a:cubicBezTo>
                  <a:cubicBezTo>
                    <a:pt x="4217480" y="220282"/>
                    <a:pt x="4220147" y="219266"/>
                    <a:pt x="4222877" y="218313"/>
                  </a:cubicBezTo>
                  <a:cubicBezTo>
                    <a:pt x="4367276" y="169672"/>
                    <a:pt x="4553395" y="194628"/>
                    <a:pt x="4654931" y="293243"/>
                  </a:cubicBezTo>
                  <a:cubicBezTo>
                    <a:pt x="4753928" y="389446"/>
                    <a:pt x="4902518" y="444564"/>
                    <a:pt x="5062474" y="444564"/>
                  </a:cubicBezTo>
                  <a:cubicBezTo>
                    <a:pt x="5202682" y="444564"/>
                    <a:pt x="5334127" y="402146"/>
                    <a:pt x="5431155" y="326961"/>
                  </a:cubicBezTo>
                  <a:cubicBezTo>
                    <a:pt x="5445125" y="316166"/>
                    <a:pt x="5458333" y="304736"/>
                    <a:pt x="5470779" y="292672"/>
                  </a:cubicBezTo>
                  <a:cubicBezTo>
                    <a:pt x="5479098" y="284607"/>
                    <a:pt x="5487988" y="277051"/>
                    <a:pt x="5497322" y="269939"/>
                  </a:cubicBezTo>
                  <a:cubicBezTo>
                    <a:pt x="5641531" y="161671"/>
                    <a:pt x="5902262" y="169418"/>
                    <a:pt x="6029706" y="293243"/>
                  </a:cubicBezTo>
                  <a:cubicBezTo>
                    <a:pt x="6128703" y="389446"/>
                    <a:pt x="6277293" y="444564"/>
                    <a:pt x="6437249" y="444564"/>
                  </a:cubicBezTo>
                  <a:cubicBezTo>
                    <a:pt x="6577457" y="444564"/>
                    <a:pt x="6708902" y="402209"/>
                    <a:pt x="6805930" y="326961"/>
                  </a:cubicBezTo>
                  <a:cubicBezTo>
                    <a:pt x="6819900" y="316166"/>
                    <a:pt x="6833108" y="304736"/>
                    <a:pt x="6845618" y="292608"/>
                  </a:cubicBezTo>
                  <a:cubicBezTo>
                    <a:pt x="6981635" y="160528"/>
                    <a:pt x="7269353" y="160528"/>
                    <a:pt x="7405370" y="292608"/>
                  </a:cubicBezTo>
                  <a:cubicBezTo>
                    <a:pt x="7504367" y="388810"/>
                    <a:pt x="7652957" y="443928"/>
                    <a:pt x="7812913" y="443928"/>
                  </a:cubicBezTo>
                  <a:cubicBezTo>
                    <a:pt x="7972870" y="443928"/>
                    <a:pt x="8121460" y="388747"/>
                    <a:pt x="8220456" y="292608"/>
                  </a:cubicBezTo>
                  <a:cubicBezTo>
                    <a:pt x="8356474" y="160528"/>
                    <a:pt x="8644191" y="160528"/>
                    <a:pt x="8780209" y="292608"/>
                  </a:cubicBezTo>
                  <a:cubicBezTo>
                    <a:pt x="8879205" y="388810"/>
                    <a:pt x="9027795" y="443928"/>
                    <a:pt x="9187751" y="443928"/>
                  </a:cubicBezTo>
                  <a:cubicBezTo>
                    <a:pt x="9347708" y="443928"/>
                    <a:pt x="9496298" y="388747"/>
                    <a:pt x="9595295" y="292608"/>
                  </a:cubicBezTo>
                  <a:cubicBezTo>
                    <a:pt x="9731312" y="160528"/>
                    <a:pt x="10019030" y="160528"/>
                    <a:pt x="10155047" y="292608"/>
                  </a:cubicBezTo>
                  <a:cubicBezTo>
                    <a:pt x="10254044" y="388810"/>
                    <a:pt x="10402634" y="443928"/>
                    <a:pt x="10562590" y="443928"/>
                  </a:cubicBezTo>
                  <a:cubicBezTo>
                    <a:pt x="10722547" y="443928"/>
                    <a:pt x="10871137" y="388747"/>
                    <a:pt x="10970133" y="292608"/>
                  </a:cubicBezTo>
                  <a:cubicBezTo>
                    <a:pt x="11106150" y="160528"/>
                    <a:pt x="11393869" y="160528"/>
                    <a:pt x="11529886" y="292608"/>
                  </a:cubicBezTo>
                  <a:cubicBezTo>
                    <a:pt x="11628882" y="388810"/>
                    <a:pt x="11777472" y="443928"/>
                    <a:pt x="11937428" y="443928"/>
                  </a:cubicBezTo>
                  <a:cubicBezTo>
                    <a:pt x="12028170" y="443928"/>
                    <a:pt x="12115165" y="426148"/>
                    <a:pt x="12191555" y="393255"/>
                  </a:cubicBezTo>
                  <a:lnTo>
                    <a:pt x="12191555" y="173418"/>
                  </a:lnTo>
                  <a:cubicBezTo>
                    <a:pt x="12047728" y="282956"/>
                    <a:pt x="11785473" y="275653"/>
                    <a:pt x="11657521" y="151384"/>
                  </a:cubicBezTo>
                  <a:close/>
                </a:path>
              </a:pathLst>
            </a:custGeom>
            <a:solidFill>
              <a:srgbClr val="5EBCB6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B40D489-054A-59A1-CC79-C21140873A3A}"/>
                </a:ext>
              </a:extLst>
            </p:cNvPr>
            <p:cNvSpPr/>
            <p:nvPr/>
          </p:nvSpPr>
          <p:spPr>
            <a:xfrm>
              <a:off x="-2690509" y="5410200"/>
              <a:ext cx="12191555" cy="444563"/>
            </a:xfrm>
            <a:custGeom>
              <a:avLst/>
              <a:gdLst>
                <a:gd name="connsiteX0" fmla="*/ 11657521 w 12191555"/>
                <a:gd name="connsiteY0" fmla="*/ 151321 h 444563"/>
                <a:gd name="connsiteX1" fmla="*/ 11249977 w 12191555"/>
                <a:gd name="connsiteY1" fmla="*/ 0 h 444563"/>
                <a:gd name="connsiteX2" fmla="*/ 10842435 w 12191555"/>
                <a:gd name="connsiteY2" fmla="*/ 151321 h 444563"/>
                <a:gd name="connsiteX3" fmla="*/ 10282682 w 12191555"/>
                <a:gd name="connsiteY3" fmla="*/ 151321 h 444563"/>
                <a:gd name="connsiteX4" fmla="*/ 9875139 w 12191555"/>
                <a:gd name="connsiteY4" fmla="*/ 0 h 444563"/>
                <a:gd name="connsiteX5" fmla="*/ 9467596 w 12191555"/>
                <a:gd name="connsiteY5" fmla="*/ 151321 h 444563"/>
                <a:gd name="connsiteX6" fmla="*/ 8907844 w 12191555"/>
                <a:gd name="connsiteY6" fmla="*/ 151321 h 444563"/>
                <a:gd name="connsiteX7" fmla="*/ 8500300 w 12191555"/>
                <a:gd name="connsiteY7" fmla="*/ 0 h 444563"/>
                <a:gd name="connsiteX8" fmla="*/ 8092758 w 12191555"/>
                <a:gd name="connsiteY8" fmla="*/ 151321 h 444563"/>
                <a:gd name="connsiteX9" fmla="*/ 7533005 w 12191555"/>
                <a:gd name="connsiteY9" fmla="*/ 151321 h 444563"/>
                <a:gd name="connsiteX10" fmla="*/ 7125462 w 12191555"/>
                <a:gd name="connsiteY10" fmla="*/ 0 h 444563"/>
                <a:gd name="connsiteX11" fmla="*/ 6717919 w 12191555"/>
                <a:gd name="connsiteY11" fmla="*/ 151321 h 444563"/>
                <a:gd name="connsiteX12" fmla="*/ 6717221 w 12191555"/>
                <a:gd name="connsiteY12" fmla="*/ 151955 h 444563"/>
                <a:gd name="connsiteX13" fmla="*/ 6717221 w 12191555"/>
                <a:gd name="connsiteY13" fmla="*/ 151955 h 444563"/>
                <a:gd name="connsiteX14" fmla="*/ 6690678 w 12191555"/>
                <a:gd name="connsiteY14" fmla="*/ 174625 h 444563"/>
                <a:gd name="connsiteX15" fmla="*/ 6158294 w 12191555"/>
                <a:gd name="connsiteY15" fmla="*/ 151321 h 444563"/>
                <a:gd name="connsiteX16" fmla="*/ 5750751 w 12191555"/>
                <a:gd name="connsiteY16" fmla="*/ 0 h 444563"/>
                <a:gd name="connsiteX17" fmla="*/ 5382133 w 12191555"/>
                <a:gd name="connsiteY17" fmla="*/ 117602 h 444563"/>
                <a:gd name="connsiteX18" fmla="*/ 5342446 w 12191555"/>
                <a:gd name="connsiteY18" fmla="*/ 151955 h 444563"/>
                <a:gd name="connsiteX19" fmla="*/ 5315903 w 12191555"/>
                <a:gd name="connsiteY19" fmla="*/ 174689 h 444563"/>
                <a:gd name="connsiteX20" fmla="*/ 4783519 w 12191555"/>
                <a:gd name="connsiteY20" fmla="*/ 151384 h 444563"/>
                <a:gd name="connsiteX21" fmla="*/ 4375976 w 12191555"/>
                <a:gd name="connsiteY21" fmla="*/ 64 h 444563"/>
                <a:gd name="connsiteX22" fmla="*/ 4051935 w 12191555"/>
                <a:gd name="connsiteY22" fmla="*/ 86995 h 444563"/>
                <a:gd name="connsiteX23" fmla="*/ 4048570 w 12191555"/>
                <a:gd name="connsiteY23" fmla="*/ 89091 h 444563"/>
                <a:gd name="connsiteX24" fmla="*/ 4031171 w 12191555"/>
                <a:gd name="connsiteY24" fmla="*/ 100457 h 444563"/>
                <a:gd name="connsiteX25" fmla="*/ 4024567 w 12191555"/>
                <a:gd name="connsiteY25" fmla="*/ 105029 h 444563"/>
                <a:gd name="connsiteX26" fmla="*/ 4011422 w 12191555"/>
                <a:gd name="connsiteY26" fmla="*/ 114681 h 444563"/>
                <a:gd name="connsiteX27" fmla="*/ 4002024 w 12191555"/>
                <a:gd name="connsiteY27" fmla="*/ 121984 h 444563"/>
                <a:gd name="connsiteX28" fmla="*/ 3992690 w 12191555"/>
                <a:gd name="connsiteY28" fmla="*/ 129603 h 444563"/>
                <a:gd name="connsiteX29" fmla="*/ 3980942 w 12191555"/>
                <a:gd name="connsiteY29" fmla="*/ 139827 h 444563"/>
                <a:gd name="connsiteX30" fmla="*/ 3977894 w 12191555"/>
                <a:gd name="connsiteY30" fmla="*/ 142494 h 444563"/>
                <a:gd name="connsiteX31" fmla="*/ 3972243 w 12191555"/>
                <a:gd name="connsiteY31" fmla="*/ 147828 h 444563"/>
                <a:gd name="connsiteX32" fmla="*/ 3967671 w 12191555"/>
                <a:gd name="connsiteY32" fmla="*/ 152019 h 444563"/>
                <a:gd name="connsiteX33" fmla="*/ 3407918 w 12191555"/>
                <a:gd name="connsiteY33" fmla="*/ 152019 h 444563"/>
                <a:gd name="connsiteX34" fmla="*/ 3000375 w 12191555"/>
                <a:gd name="connsiteY34" fmla="*/ 698 h 444563"/>
                <a:gd name="connsiteX35" fmla="*/ 2592832 w 12191555"/>
                <a:gd name="connsiteY35" fmla="*/ 152019 h 444563"/>
                <a:gd name="connsiteX36" fmla="*/ 2033080 w 12191555"/>
                <a:gd name="connsiteY36" fmla="*/ 152019 h 444563"/>
                <a:gd name="connsiteX37" fmla="*/ 1625537 w 12191555"/>
                <a:gd name="connsiteY37" fmla="*/ 698 h 444563"/>
                <a:gd name="connsiteX38" fmla="*/ 1217994 w 12191555"/>
                <a:gd name="connsiteY38" fmla="*/ 152019 h 444563"/>
                <a:gd name="connsiteX39" fmla="*/ 658241 w 12191555"/>
                <a:gd name="connsiteY39" fmla="*/ 152019 h 444563"/>
                <a:gd name="connsiteX40" fmla="*/ 250698 w 12191555"/>
                <a:gd name="connsiteY40" fmla="*/ 698 h 444563"/>
                <a:gd name="connsiteX41" fmla="*/ 0 w 12191555"/>
                <a:gd name="connsiteY41" fmla="*/ 49974 h 444563"/>
                <a:gd name="connsiteX42" fmla="*/ 0 w 12191555"/>
                <a:gd name="connsiteY42" fmla="*/ 268669 h 444563"/>
                <a:gd name="connsiteX43" fmla="*/ 530606 w 12191555"/>
                <a:gd name="connsiteY43" fmla="*/ 293243 h 444563"/>
                <a:gd name="connsiteX44" fmla="*/ 938149 w 12191555"/>
                <a:gd name="connsiteY44" fmla="*/ 444564 h 444563"/>
                <a:gd name="connsiteX45" fmla="*/ 1345692 w 12191555"/>
                <a:gd name="connsiteY45" fmla="*/ 293243 h 444563"/>
                <a:gd name="connsiteX46" fmla="*/ 1905445 w 12191555"/>
                <a:gd name="connsiteY46" fmla="*/ 293243 h 444563"/>
                <a:gd name="connsiteX47" fmla="*/ 2312988 w 12191555"/>
                <a:gd name="connsiteY47" fmla="*/ 444564 h 444563"/>
                <a:gd name="connsiteX48" fmla="*/ 2720531 w 12191555"/>
                <a:gd name="connsiteY48" fmla="*/ 293243 h 444563"/>
                <a:gd name="connsiteX49" fmla="*/ 3280283 w 12191555"/>
                <a:gd name="connsiteY49" fmla="*/ 293243 h 444563"/>
                <a:gd name="connsiteX50" fmla="*/ 3687826 w 12191555"/>
                <a:gd name="connsiteY50" fmla="*/ 444564 h 444563"/>
                <a:gd name="connsiteX51" fmla="*/ 4095369 w 12191555"/>
                <a:gd name="connsiteY51" fmla="*/ 293243 h 444563"/>
                <a:gd name="connsiteX52" fmla="*/ 4096068 w 12191555"/>
                <a:gd name="connsiteY52" fmla="*/ 292608 h 444563"/>
                <a:gd name="connsiteX53" fmla="*/ 4096068 w 12191555"/>
                <a:gd name="connsiteY53" fmla="*/ 292608 h 444563"/>
                <a:gd name="connsiteX54" fmla="*/ 4108514 w 12191555"/>
                <a:gd name="connsiteY54" fmla="*/ 281305 h 444563"/>
                <a:gd name="connsiteX55" fmla="*/ 4133977 w 12191555"/>
                <a:gd name="connsiteY55" fmla="*/ 261938 h 444563"/>
                <a:gd name="connsiteX56" fmla="*/ 4138168 w 12191555"/>
                <a:gd name="connsiteY56" fmla="*/ 259016 h 444563"/>
                <a:gd name="connsiteX57" fmla="*/ 4161282 w 12191555"/>
                <a:gd name="connsiteY57" fmla="*/ 245237 h 444563"/>
                <a:gd name="connsiteX58" fmla="*/ 4173792 w 12191555"/>
                <a:gd name="connsiteY58" fmla="*/ 238697 h 444563"/>
                <a:gd name="connsiteX59" fmla="*/ 4191000 w 12191555"/>
                <a:gd name="connsiteY59" fmla="*/ 230696 h 444563"/>
                <a:gd name="connsiteX60" fmla="*/ 4214749 w 12191555"/>
                <a:gd name="connsiteY60" fmla="*/ 221234 h 444563"/>
                <a:gd name="connsiteX61" fmla="*/ 4222877 w 12191555"/>
                <a:gd name="connsiteY61" fmla="*/ 218313 h 444563"/>
                <a:gd name="connsiteX62" fmla="*/ 4654931 w 12191555"/>
                <a:gd name="connsiteY62" fmla="*/ 293243 h 444563"/>
                <a:gd name="connsiteX63" fmla="*/ 5062474 w 12191555"/>
                <a:gd name="connsiteY63" fmla="*/ 444564 h 444563"/>
                <a:gd name="connsiteX64" fmla="*/ 5431155 w 12191555"/>
                <a:gd name="connsiteY64" fmla="*/ 326961 h 444563"/>
                <a:gd name="connsiteX65" fmla="*/ 5470779 w 12191555"/>
                <a:gd name="connsiteY65" fmla="*/ 292672 h 444563"/>
                <a:gd name="connsiteX66" fmla="*/ 5497322 w 12191555"/>
                <a:gd name="connsiteY66" fmla="*/ 269939 h 444563"/>
                <a:gd name="connsiteX67" fmla="*/ 6029706 w 12191555"/>
                <a:gd name="connsiteY67" fmla="*/ 293243 h 444563"/>
                <a:gd name="connsiteX68" fmla="*/ 6437249 w 12191555"/>
                <a:gd name="connsiteY68" fmla="*/ 444564 h 444563"/>
                <a:gd name="connsiteX69" fmla="*/ 6805930 w 12191555"/>
                <a:gd name="connsiteY69" fmla="*/ 326961 h 444563"/>
                <a:gd name="connsiteX70" fmla="*/ 6845618 w 12191555"/>
                <a:gd name="connsiteY70" fmla="*/ 292608 h 444563"/>
                <a:gd name="connsiteX71" fmla="*/ 7405370 w 12191555"/>
                <a:gd name="connsiteY71" fmla="*/ 292608 h 444563"/>
                <a:gd name="connsiteX72" fmla="*/ 7812913 w 12191555"/>
                <a:gd name="connsiteY72" fmla="*/ 443928 h 444563"/>
                <a:gd name="connsiteX73" fmla="*/ 8220456 w 12191555"/>
                <a:gd name="connsiteY73" fmla="*/ 292608 h 444563"/>
                <a:gd name="connsiteX74" fmla="*/ 8780209 w 12191555"/>
                <a:gd name="connsiteY74" fmla="*/ 292608 h 444563"/>
                <a:gd name="connsiteX75" fmla="*/ 9187751 w 12191555"/>
                <a:gd name="connsiteY75" fmla="*/ 443928 h 444563"/>
                <a:gd name="connsiteX76" fmla="*/ 9595295 w 12191555"/>
                <a:gd name="connsiteY76" fmla="*/ 292608 h 444563"/>
                <a:gd name="connsiteX77" fmla="*/ 10155047 w 12191555"/>
                <a:gd name="connsiteY77" fmla="*/ 292608 h 444563"/>
                <a:gd name="connsiteX78" fmla="*/ 10562590 w 12191555"/>
                <a:gd name="connsiteY78" fmla="*/ 443928 h 444563"/>
                <a:gd name="connsiteX79" fmla="*/ 10970133 w 12191555"/>
                <a:gd name="connsiteY79" fmla="*/ 292608 h 444563"/>
                <a:gd name="connsiteX80" fmla="*/ 11529886 w 12191555"/>
                <a:gd name="connsiteY80" fmla="*/ 292608 h 444563"/>
                <a:gd name="connsiteX81" fmla="*/ 11937428 w 12191555"/>
                <a:gd name="connsiteY81" fmla="*/ 443928 h 444563"/>
                <a:gd name="connsiteX82" fmla="*/ 12191555 w 12191555"/>
                <a:gd name="connsiteY82" fmla="*/ 393255 h 444563"/>
                <a:gd name="connsiteX83" fmla="*/ 12191555 w 12191555"/>
                <a:gd name="connsiteY83" fmla="*/ 173418 h 444563"/>
                <a:gd name="connsiteX84" fmla="*/ 11657521 w 12191555"/>
                <a:gd name="connsiteY84" fmla="*/ 151384 h 44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12191555" h="444563">
                  <a:moveTo>
                    <a:pt x="11657521" y="151321"/>
                  </a:moveTo>
                  <a:cubicBezTo>
                    <a:pt x="11558461" y="55118"/>
                    <a:pt x="11409934" y="0"/>
                    <a:pt x="11249977" y="0"/>
                  </a:cubicBezTo>
                  <a:cubicBezTo>
                    <a:pt x="11090021" y="0"/>
                    <a:pt x="10941495" y="55182"/>
                    <a:pt x="10842435" y="151321"/>
                  </a:cubicBezTo>
                  <a:cubicBezTo>
                    <a:pt x="10706417" y="283401"/>
                    <a:pt x="10418699" y="283401"/>
                    <a:pt x="10282682" y="151321"/>
                  </a:cubicBezTo>
                  <a:cubicBezTo>
                    <a:pt x="10183622" y="55118"/>
                    <a:pt x="10035096" y="0"/>
                    <a:pt x="9875139" y="0"/>
                  </a:cubicBezTo>
                  <a:cubicBezTo>
                    <a:pt x="9715183" y="0"/>
                    <a:pt x="9566592" y="55182"/>
                    <a:pt x="9467596" y="151321"/>
                  </a:cubicBezTo>
                  <a:cubicBezTo>
                    <a:pt x="9331579" y="283401"/>
                    <a:pt x="9043861" y="283401"/>
                    <a:pt x="8907844" y="151321"/>
                  </a:cubicBezTo>
                  <a:cubicBezTo>
                    <a:pt x="8808784" y="55118"/>
                    <a:pt x="8660257" y="0"/>
                    <a:pt x="8500300" y="0"/>
                  </a:cubicBezTo>
                  <a:cubicBezTo>
                    <a:pt x="8340344" y="0"/>
                    <a:pt x="8191754" y="55182"/>
                    <a:pt x="8092758" y="151321"/>
                  </a:cubicBezTo>
                  <a:cubicBezTo>
                    <a:pt x="7956741" y="283401"/>
                    <a:pt x="7669022" y="283401"/>
                    <a:pt x="7533005" y="151321"/>
                  </a:cubicBezTo>
                  <a:cubicBezTo>
                    <a:pt x="7433945" y="55118"/>
                    <a:pt x="7285419" y="0"/>
                    <a:pt x="7125462" y="0"/>
                  </a:cubicBezTo>
                  <a:cubicBezTo>
                    <a:pt x="6965506" y="0"/>
                    <a:pt x="6816916" y="55182"/>
                    <a:pt x="6717919" y="151321"/>
                  </a:cubicBezTo>
                  <a:cubicBezTo>
                    <a:pt x="6717665" y="151574"/>
                    <a:pt x="6717412" y="151765"/>
                    <a:pt x="6717221" y="151955"/>
                  </a:cubicBezTo>
                  <a:lnTo>
                    <a:pt x="6717221" y="151955"/>
                  </a:lnTo>
                  <a:cubicBezTo>
                    <a:pt x="6708902" y="159957"/>
                    <a:pt x="6700012" y="167513"/>
                    <a:pt x="6690678" y="174625"/>
                  </a:cubicBezTo>
                  <a:cubicBezTo>
                    <a:pt x="6546469" y="282892"/>
                    <a:pt x="6285738" y="275082"/>
                    <a:pt x="6158294" y="151321"/>
                  </a:cubicBezTo>
                  <a:cubicBezTo>
                    <a:pt x="6059234" y="55118"/>
                    <a:pt x="5910707" y="0"/>
                    <a:pt x="5750751" y="0"/>
                  </a:cubicBezTo>
                  <a:cubicBezTo>
                    <a:pt x="5610543" y="0"/>
                    <a:pt x="5479098" y="42354"/>
                    <a:pt x="5382133" y="117602"/>
                  </a:cubicBezTo>
                  <a:cubicBezTo>
                    <a:pt x="5368163" y="128397"/>
                    <a:pt x="5354892" y="139827"/>
                    <a:pt x="5342446" y="151955"/>
                  </a:cubicBezTo>
                  <a:cubicBezTo>
                    <a:pt x="5334127" y="160020"/>
                    <a:pt x="5325237" y="167577"/>
                    <a:pt x="5315903" y="174689"/>
                  </a:cubicBezTo>
                  <a:cubicBezTo>
                    <a:pt x="5171694" y="282956"/>
                    <a:pt x="4910963" y="275209"/>
                    <a:pt x="4783519" y="151384"/>
                  </a:cubicBezTo>
                  <a:cubicBezTo>
                    <a:pt x="4684459" y="55182"/>
                    <a:pt x="4535932" y="64"/>
                    <a:pt x="4375976" y="64"/>
                  </a:cubicBezTo>
                  <a:cubicBezTo>
                    <a:pt x="4256215" y="64"/>
                    <a:pt x="4142931" y="31115"/>
                    <a:pt x="4051935" y="86995"/>
                  </a:cubicBezTo>
                  <a:cubicBezTo>
                    <a:pt x="4050792" y="87693"/>
                    <a:pt x="4049713" y="88392"/>
                    <a:pt x="4048570" y="89091"/>
                  </a:cubicBezTo>
                  <a:cubicBezTo>
                    <a:pt x="4042664" y="92773"/>
                    <a:pt x="4036886" y="96584"/>
                    <a:pt x="4031171" y="100457"/>
                  </a:cubicBezTo>
                  <a:cubicBezTo>
                    <a:pt x="4028948" y="101981"/>
                    <a:pt x="4026789" y="103505"/>
                    <a:pt x="4024567" y="105029"/>
                  </a:cubicBezTo>
                  <a:cubicBezTo>
                    <a:pt x="4020121" y="108204"/>
                    <a:pt x="4015740" y="111379"/>
                    <a:pt x="4011422" y="114681"/>
                  </a:cubicBezTo>
                  <a:cubicBezTo>
                    <a:pt x="4008247" y="117094"/>
                    <a:pt x="4005136" y="119507"/>
                    <a:pt x="4002024" y="121984"/>
                  </a:cubicBezTo>
                  <a:cubicBezTo>
                    <a:pt x="3998913" y="124523"/>
                    <a:pt x="3995801" y="127064"/>
                    <a:pt x="3992690" y="129603"/>
                  </a:cubicBezTo>
                  <a:cubicBezTo>
                    <a:pt x="3988689" y="132969"/>
                    <a:pt x="3984752" y="136334"/>
                    <a:pt x="3980942" y="139827"/>
                  </a:cubicBezTo>
                  <a:cubicBezTo>
                    <a:pt x="3979926" y="140716"/>
                    <a:pt x="3978910" y="141541"/>
                    <a:pt x="3977894" y="142494"/>
                  </a:cubicBezTo>
                  <a:cubicBezTo>
                    <a:pt x="3975989" y="144272"/>
                    <a:pt x="3974148" y="146050"/>
                    <a:pt x="3972243" y="147828"/>
                  </a:cubicBezTo>
                  <a:cubicBezTo>
                    <a:pt x="3970719" y="149289"/>
                    <a:pt x="3969131" y="150622"/>
                    <a:pt x="3967671" y="152019"/>
                  </a:cubicBezTo>
                  <a:cubicBezTo>
                    <a:pt x="3831654" y="284099"/>
                    <a:pt x="3543935" y="284099"/>
                    <a:pt x="3407918" y="152019"/>
                  </a:cubicBezTo>
                  <a:cubicBezTo>
                    <a:pt x="3308858" y="55816"/>
                    <a:pt x="3160332" y="698"/>
                    <a:pt x="3000375" y="698"/>
                  </a:cubicBezTo>
                  <a:cubicBezTo>
                    <a:pt x="2840419" y="698"/>
                    <a:pt x="2691829" y="55880"/>
                    <a:pt x="2592832" y="152019"/>
                  </a:cubicBezTo>
                  <a:cubicBezTo>
                    <a:pt x="2456815" y="284099"/>
                    <a:pt x="2169097" y="284099"/>
                    <a:pt x="2033080" y="152019"/>
                  </a:cubicBezTo>
                  <a:cubicBezTo>
                    <a:pt x="1934020" y="55816"/>
                    <a:pt x="1785493" y="698"/>
                    <a:pt x="1625537" y="698"/>
                  </a:cubicBezTo>
                  <a:cubicBezTo>
                    <a:pt x="1465580" y="698"/>
                    <a:pt x="1316990" y="55880"/>
                    <a:pt x="1217994" y="152019"/>
                  </a:cubicBezTo>
                  <a:cubicBezTo>
                    <a:pt x="1081977" y="284099"/>
                    <a:pt x="794258" y="284099"/>
                    <a:pt x="658241" y="152019"/>
                  </a:cubicBezTo>
                  <a:cubicBezTo>
                    <a:pt x="559181" y="55816"/>
                    <a:pt x="410655" y="698"/>
                    <a:pt x="250698" y="698"/>
                  </a:cubicBezTo>
                  <a:cubicBezTo>
                    <a:pt x="161354" y="698"/>
                    <a:pt x="75565" y="17971"/>
                    <a:pt x="0" y="49974"/>
                  </a:cubicBezTo>
                  <a:lnTo>
                    <a:pt x="0" y="268669"/>
                  </a:lnTo>
                  <a:cubicBezTo>
                    <a:pt x="144526" y="161798"/>
                    <a:pt x="403606" y="169926"/>
                    <a:pt x="530606" y="293243"/>
                  </a:cubicBezTo>
                  <a:cubicBezTo>
                    <a:pt x="629603" y="389446"/>
                    <a:pt x="778193" y="444564"/>
                    <a:pt x="938149" y="444564"/>
                  </a:cubicBezTo>
                  <a:cubicBezTo>
                    <a:pt x="1098106" y="444564"/>
                    <a:pt x="1246696" y="389382"/>
                    <a:pt x="1345692" y="293243"/>
                  </a:cubicBezTo>
                  <a:cubicBezTo>
                    <a:pt x="1481709" y="161163"/>
                    <a:pt x="1769428" y="161163"/>
                    <a:pt x="1905445" y="293243"/>
                  </a:cubicBezTo>
                  <a:cubicBezTo>
                    <a:pt x="2004441" y="389446"/>
                    <a:pt x="2153031" y="444564"/>
                    <a:pt x="2312988" y="444564"/>
                  </a:cubicBezTo>
                  <a:cubicBezTo>
                    <a:pt x="2472944" y="444564"/>
                    <a:pt x="2621534" y="389382"/>
                    <a:pt x="2720531" y="293243"/>
                  </a:cubicBezTo>
                  <a:cubicBezTo>
                    <a:pt x="2856548" y="161163"/>
                    <a:pt x="3144266" y="161163"/>
                    <a:pt x="3280283" y="293243"/>
                  </a:cubicBezTo>
                  <a:cubicBezTo>
                    <a:pt x="3379280" y="389446"/>
                    <a:pt x="3527870" y="444564"/>
                    <a:pt x="3687826" y="444564"/>
                  </a:cubicBezTo>
                  <a:cubicBezTo>
                    <a:pt x="3847783" y="444564"/>
                    <a:pt x="3996373" y="389382"/>
                    <a:pt x="4095369" y="293243"/>
                  </a:cubicBezTo>
                  <a:cubicBezTo>
                    <a:pt x="4095623" y="292989"/>
                    <a:pt x="4095877" y="292798"/>
                    <a:pt x="4096068" y="292608"/>
                  </a:cubicBezTo>
                  <a:lnTo>
                    <a:pt x="4096068" y="292608"/>
                  </a:lnTo>
                  <a:cubicBezTo>
                    <a:pt x="4100068" y="288734"/>
                    <a:pt x="4104259" y="284988"/>
                    <a:pt x="4108514" y="281305"/>
                  </a:cubicBezTo>
                  <a:cubicBezTo>
                    <a:pt x="4116578" y="274384"/>
                    <a:pt x="4125151" y="268034"/>
                    <a:pt x="4133977" y="261938"/>
                  </a:cubicBezTo>
                  <a:cubicBezTo>
                    <a:pt x="4135374" y="260985"/>
                    <a:pt x="4136771" y="259969"/>
                    <a:pt x="4138168" y="259016"/>
                  </a:cubicBezTo>
                  <a:cubicBezTo>
                    <a:pt x="4145598" y="254127"/>
                    <a:pt x="4153345" y="249618"/>
                    <a:pt x="4161282" y="245237"/>
                  </a:cubicBezTo>
                  <a:cubicBezTo>
                    <a:pt x="4165409" y="243015"/>
                    <a:pt x="4169537" y="240792"/>
                    <a:pt x="4173792" y="238697"/>
                  </a:cubicBezTo>
                  <a:cubicBezTo>
                    <a:pt x="4179443" y="235903"/>
                    <a:pt x="4185221" y="233235"/>
                    <a:pt x="4191000" y="230696"/>
                  </a:cubicBezTo>
                  <a:cubicBezTo>
                    <a:pt x="4198747" y="227330"/>
                    <a:pt x="4206685" y="224155"/>
                    <a:pt x="4214749" y="221234"/>
                  </a:cubicBezTo>
                  <a:cubicBezTo>
                    <a:pt x="4217480" y="220282"/>
                    <a:pt x="4220147" y="219266"/>
                    <a:pt x="4222877" y="218313"/>
                  </a:cubicBezTo>
                  <a:cubicBezTo>
                    <a:pt x="4367276" y="169672"/>
                    <a:pt x="4553395" y="194628"/>
                    <a:pt x="4654931" y="293243"/>
                  </a:cubicBezTo>
                  <a:cubicBezTo>
                    <a:pt x="4753928" y="389446"/>
                    <a:pt x="4902518" y="444564"/>
                    <a:pt x="5062474" y="444564"/>
                  </a:cubicBezTo>
                  <a:cubicBezTo>
                    <a:pt x="5202682" y="444564"/>
                    <a:pt x="5334127" y="402146"/>
                    <a:pt x="5431155" y="326961"/>
                  </a:cubicBezTo>
                  <a:cubicBezTo>
                    <a:pt x="5445125" y="316166"/>
                    <a:pt x="5458333" y="304736"/>
                    <a:pt x="5470779" y="292672"/>
                  </a:cubicBezTo>
                  <a:cubicBezTo>
                    <a:pt x="5479098" y="284607"/>
                    <a:pt x="5487988" y="277051"/>
                    <a:pt x="5497322" y="269939"/>
                  </a:cubicBezTo>
                  <a:cubicBezTo>
                    <a:pt x="5641531" y="161671"/>
                    <a:pt x="5902262" y="169418"/>
                    <a:pt x="6029706" y="293243"/>
                  </a:cubicBezTo>
                  <a:cubicBezTo>
                    <a:pt x="6128703" y="389446"/>
                    <a:pt x="6277293" y="444564"/>
                    <a:pt x="6437249" y="444564"/>
                  </a:cubicBezTo>
                  <a:cubicBezTo>
                    <a:pt x="6577457" y="444564"/>
                    <a:pt x="6708902" y="402209"/>
                    <a:pt x="6805930" y="326961"/>
                  </a:cubicBezTo>
                  <a:cubicBezTo>
                    <a:pt x="6819900" y="316166"/>
                    <a:pt x="6833108" y="304736"/>
                    <a:pt x="6845618" y="292608"/>
                  </a:cubicBezTo>
                  <a:cubicBezTo>
                    <a:pt x="6981635" y="160528"/>
                    <a:pt x="7269353" y="160528"/>
                    <a:pt x="7405370" y="292608"/>
                  </a:cubicBezTo>
                  <a:cubicBezTo>
                    <a:pt x="7504367" y="388810"/>
                    <a:pt x="7652957" y="443928"/>
                    <a:pt x="7812913" y="443928"/>
                  </a:cubicBezTo>
                  <a:cubicBezTo>
                    <a:pt x="7972870" y="443928"/>
                    <a:pt x="8121460" y="388747"/>
                    <a:pt x="8220456" y="292608"/>
                  </a:cubicBezTo>
                  <a:cubicBezTo>
                    <a:pt x="8356474" y="160528"/>
                    <a:pt x="8644191" y="160528"/>
                    <a:pt x="8780209" y="292608"/>
                  </a:cubicBezTo>
                  <a:cubicBezTo>
                    <a:pt x="8879205" y="388810"/>
                    <a:pt x="9027795" y="443928"/>
                    <a:pt x="9187751" y="443928"/>
                  </a:cubicBezTo>
                  <a:cubicBezTo>
                    <a:pt x="9347708" y="443928"/>
                    <a:pt x="9496298" y="388747"/>
                    <a:pt x="9595295" y="292608"/>
                  </a:cubicBezTo>
                  <a:cubicBezTo>
                    <a:pt x="9731312" y="160528"/>
                    <a:pt x="10019030" y="160528"/>
                    <a:pt x="10155047" y="292608"/>
                  </a:cubicBezTo>
                  <a:cubicBezTo>
                    <a:pt x="10254044" y="388810"/>
                    <a:pt x="10402634" y="443928"/>
                    <a:pt x="10562590" y="443928"/>
                  </a:cubicBezTo>
                  <a:cubicBezTo>
                    <a:pt x="10722547" y="443928"/>
                    <a:pt x="10871137" y="388747"/>
                    <a:pt x="10970133" y="292608"/>
                  </a:cubicBezTo>
                  <a:cubicBezTo>
                    <a:pt x="11106150" y="160528"/>
                    <a:pt x="11393869" y="160528"/>
                    <a:pt x="11529886" y="292608"/>
                  </a:cubicBezTo>
                  <a:cubicBezTo>
                    <a:pt x="11628882" y="388810"/>
                    <a:pt x="11777472" y="443928"/>
                    <a:pt x="11937428" y="443928"/>
                  </a:cubicBezTo>
                  <a:cubicBezTo>
                    <a:pt x="12028170" y="443928"/>
                    <a:pt x="12115165" y="426148"/>
                    <a:pt x="12191555" y="393255"/>
                  </a:cubicBezTo>
                  <a:lnTo>
                    <a:pt x="12191555" y="173418"/>
                  </a:lnTo>
                  <a:cubicBezTo>
                    <a:pt x="12047728" y="282956"/>
                    <a:pt x="11785473" y="275653"/>
                    <a:pt x="11657521" y="151384"/>
                  </a:cubicBez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0983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A3162A-1423-045D-37CC-3AA1540FA6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4266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F61C77E-5D0E-3A96-D205-987F07EF2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70140" y="6356350"/>
            <a:ext cx="6835726" cy="365125"/>
          </a:xfrm>
          <a:prstGeom prst="rect">
            <a:avLst/>
          </a:prstGeom>
        </p:spPr>
        <p:txBody>
          <a:bodyPr rIns="0" anchor="ctr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GLOUCESTER MARINE GENOMICS INSTITUTE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EA17765-7867-25CE-0782-8E191D50D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1654" y="6356350"/>
            <a:ext cx="491067" cy="365125"/>
          </a:xfrm>
          <a:prstGeom prst="rect">
            <a:avLst/>
          </a:prstGeom>
        </p:spPr>
        <p:txBody>
          <a:bodyPr lIns="0" anchor="ctr" anchorCtr="0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A7B4870A-3184-EE4D-BD01-65547E426D7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096108-8705-FF68-EA00-2D30D8A6D4F9}"/>
              </a:ext>
            </a:extLst>
          </p:cNvPr>
          <p:cNvGrpSpPr/>
          <p:nvPr/>
        </p:nvGrpSpPr>
        <p:grpSpPr>
          <a:xfrm>
            <a:off x="-3377755" y="6356350"/>
            <a:ext cx="6070156" cy="409244"/>
            <a:chOff x="-2690509" y="4851400"/>
            <a:chExt cx="14882508" cy="1003363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D7D120D8-A8F4-AB6F-A275-0DBA6C22359E}"/>
                </a:ext>
              </a:extLst>
            </p:cNvPr>
            <p:cNvSpPr/>
            <p:nvPr/>
          </p:nvSpPr>
          <p:spPr>
            <a:xfrm>
              <a:off x="444" y="4851400"/>
              <a:ext cx="12191555" cy="444563"/>
            </a:xfrm>
            <a:custGeom>
              <a:avLst/>
              <a:gdLst>
                <a:gd name="connsiteX0" fmla="*/ 11657521 w 12191555"/>
                <a:gd name="connsiteY0" fmla="*/ 151321 h 444563"/>
                <a:gd name="connsiteX1" fmla="*/ 11249977 w 12191555"/>
                <a:gd name="connsiteY1" fmla="*/ 0 h 444563"/>
                <a:gd name="connsiteX2" fmla="*/ 10842435 w 12191555"/>
                <a:gd name="connsiteY2" fmla="*/ 151321 h 444563"/>
                <a:gd name="connsiteX3" fmla="*/ 10282682 w 12191555"/>
                <a:gd name="connsiteY3" fmla="*/ 151321 h 444563"/>
                <a:gd name="connsiteX4" fmla="*/ 9875139 w 12191555"/>
                <a:gd name="connsiteY4" fmla="*/ 0 h 444563"/>
                <a:gd name="connsiteX5" fmla="*/ 9467596 w 12191555"/>
                <a:gd name="connsiteY5" fmla="*/ 151321 h 444563"/>
                <a:gd name="connsiteX6" fmla="*/ 8907844 w 12191555"/>
                <a:gd name="connsiteY6" fmla="*/ 151321 h 444563"/>
                <a:gd name="connsiteX7" fmla="*/ 8500300 w 12191555"/>
                <a:gd name="connsiteY7" fmla="*/ 0 h 444563"/>
                <a:gd name="connsiteX8" fmla="*/ 8092758 w 12191555"/>
                <a:gd name="connsiteY8" fmla="*/ 151321 h 444563"/>
                <a:gd name="connsiteX9" fmla="*/ 7533005 w 12191555"/>
                <a:gd name="connsiteY9" fmla="*/ 151321 h 444563"/>
                <a:gd name="connsiteX10" fmla="*/ 7125462 w 12191555"/>
                <a:gd name="connsiteY10" fmla="*/ 0 h 444563"/>
                <a:gd name="connsiteX11" fmla="*/ 6717919 w 12191555"/>
                <a:gd name="connsiteY11" fmla="*/ 151321 h 444563"/>
                <a:gd name="connsiteX12" fmla="*/ 6717221 w 12191555"/>
                <a:gd name="connsiteY12" fmla="*/ 151955 h 444563"/>
                <a:gd name="connsiteX13" fmla="*/ 6717221 w 12191555"/>
                <a:gd name="connsiteY13" fmla="*/ 151955 h 444563"/>
                <a:gd name="connsiteX14" fmla="*/ 6690678 w 12191555"/>
                <a:gd name="connsiteY14" fmla="*/ 174625 h 444563"/>
                <a:gd name="connsiteX15" fmla="*/ 6158294 w 12191555"/>
                <a:gd name="connsiteY15" fmla="*/ 151321 h 444563"/>
                <a:gd name="connsiteX16" fmla="*/ 5750751 w 12191555"/>
                <a:gd name="connsiteY16" fmla="*/ 0 h 444563"/>
                <a:gd name="connsiteX17" fmla="*/ 5382133 w 12191555"/>
                <a:gd name="connsiteY17" fmla="*/ 117602 h 444563"/>
                <a:gd name="connsiteX18" fmla="*/ 5342446 w 12191555"/>
                <a:gd name="connsiteY18" fmla="*/ 151955 h 444563"/>
                <a:gd name="connsiteX19" fmla="*/ 5315903 w 12191555"/>
                <a:gd name="connsiteY19" fmla="*/ 174689 h 444563"/>
                <a:gd name="connsiteX20" fmla="*/ 4783519 w 12191555"/>
                <a:gd name="connsiteY20" fmla="*/ 151384 h 444563"/>
                <a:gd name="connsiteX21" fmla="*/ 4375976 w 12191555"/>
                <a:gd name="connsiteY21" fmla="*/ 64 h 444563"/>
                <a:gd name="connsiteX22" fmla="*/ 4051935 w 12191555"/>
                <a:gd name="connsiteY22" fmla="*/ 86995 h 444563"/>
                <a:gd name="connsiteX23" fmla="*/ 4048570 w 12191555"/>
                <a:gd name="connsiteY23" fmla="*/ 89091 h 444563"/>
                <a:gd name="connsiteX24" fmla="*/ 4031171 w 12191555"/>
                <a:gd name="connsiteY24" fmla="*/ 100457 h 444563"/>
                <a:gd name="connsiteX25" fmla="*/ 4024567 w 12191555"/>
                <a:gd name="connsiteY25" fmla="*/ 105029 h 444563"/>
                <a:gd name="connsiteX26" fmla="*/ 4011422 w 12191555"/>
                <a:gd name="connsiteY26" fmla="*/ 114681 h 444563"/>
                <a:gd name="connsiteX27" fmla="*/ 4002024 w 12191555"/>
                <a:gd name="connsiteY27" fmla="*/ 121984 h 444563"/>
                <a:gd name="connsiteX28" fmla="*/ 3992690 w 12191555"/>
                <a:gd name="connsiteY28" fmla="*/ 129603 h 444563"/>
                <a:gd name="connsiteX29" fmla="*/ 3980942 w 12191555"/>
                <a:gd name="connsiteY29" fmla="*/ 139827 h 444563"/>
                <a:gd name="connsiteX30" fmla="*/ 3977894 w 12191555"/>
                <a:gd name="connsiteY30" fmla="*/ 142494 h 444563"/>
                <a:gd name="connsiteX31" fmla="*/ 3972243 w 12191555"/>
                <a:gd name="connsiteY31" fmla="*/ 147828 h 444563"/>
                <a:gd name="connsiteX32" fmla="*/ 3967671 w 12191555"/>
                <a:gd name="connsiteY32" fmla="*/ 152019 h 444563"/>
                <a:gd name="connsiteX33" fmla="*/ 3407918 w 12191555"/>
                <a:gd name="connsiteY33" fmla="*/ 152019 h 444563"/>
                <a:gd name="connsiteX34" fmla="*/ 3000375 w 12191555"/>
                <a:gd name="connsiteY34" fmla="*/ 698 h 444563"/>
                <a:gd name="connsiteX35" fmla="*/ 2592832 w 12191555"/>
                <a:gd name="connsiteY35" fmla="*/ 152019 h 444563"/>
                <a:gd name="connsiteX36" fmla="*/ 2033080 w 12191555"/>
                <a:gd name="connsiteY36" fmla="*/ 152019 h 444563"/>
                <a:gd name="connsiteX37" fmla="*/ 1625537 w 12191555"/>
                <a:gd name="connsiteY37" fmla="*/ 698 h 444563"/>
                <a:gd name="connsiteX38" fmla="*/ 1217994 w 12191555"/>
                <a:gd name="connsiteY38" fmla="*/ 152019 h 444563"/>
                <a:gd name="connsiteX39" fmla="*/ 658241 w 12191555"/>
                <a:gd name="connsiteY39" fmla="*/ 152019 h 444563"/>
                <a:gd name="connsiteX40" fmla="*/ 250698 w 12191555"/>
                <a:gd name="connsiteY40" fmla="*/ 698 h 444563"/>
                <a:gd name="connsiteX41" fmla="*/ 0 w 12191555"/>
                <a:gd name="connsiteY41" fmla="*/ 49974 h 444563"/>
                <a:gd name="connsiteX42" fmla="*/ 0 w 12191555"/>
                <a:gd name="connsiteY42" fmla="*/ 268669 h 444563"/>
                <a:gd name="connsiteX43" fmla="*/ 530606 w 12191555"/>
                <a:gd name="connsiteY43" fmla="*/ 293243 h 444563"/>
                <a:gd name="connsiteX44" fmla="*/ 938149 w 12191555"/>
                <a:gd name="connsiteY44" fmla="*/ 444564 h 444563"/>
                <a:gd name="connsiteX45" fmla="*/ 1345692 w 12191555"/>
                <a:gd name="connsiteY45" fmla="*/ 293243 h 444563"/>
                <a:gd name="connsiteX46" fmla="*/ 1905445 w 12191555"/>
                <a:gd name="connsiteY46" fmla="*/ 293243 h 444563"/>
                <a:gd name="connsiteX47" fmla="*/ 2312988 w 12191555"/>
                <a:gd name="connsiteY47" fmla="*/ 444564 h 444563"/>
                <a:gd name="connsiteX48" fmla="*/ 2720531 w 12191555"/>
                <a:gd name="connsiteY48" fmla="*/ 293243 h 444563"/>
                <a:gd name="connsiteX49" fmla="*/ 3280283 w 12191555"/>
                <a:gd name="connsiteY49" fmla="*/ 293243 h 444563"/>
                <a:gd name="connsiteX50" fmla="*/ 3687826 w 12191555"/>
                <a:gd name="connsiteY50" fmla="*/ 444564 h 444563"/>
                <a:gd name="connsiteX51" fmla="*/ 4095369 w 12191555"/>
                <a:gd name="connsiteY51" fmla="*/ 293243 h 444563"/>
                <a:gd name="connsiteX52" fmla="*/ 4096068 w 12191555"/>
                <a:gd name="connsiteY52" fmla="*/ 292608 h 444563"/>
                <a:gd name="connsiteX53" fmla="*/ 4096068 w 12191555"/>
                <a:gd name="connsiteY53" fmla="*/ 292608 h 444563"/>
                <a:gd name="connsiteX54" fmla="*/ 4108514 w 12191555"/>
                <a:gd name="connsiteY54" fmla="*/ 281305 h 444563"/>
                <a:gd name="connsiteX55" fmla="*/ 4133977 w 12191555"/>
                <a:gd name="connsiteY55" fmla="*/ 261938 h 444563"/>
                <a:gd name="connsiteX56" fmla="*/ 4138168 w 12191555"/>
                <a:gd name="connsiteY56" fmla="*/ 259016 h 444563"/>
                <a:gd name="connsiteX57" fmla="*/ 4161282 w 12191555"/>
                <a:gd name="connsiteY57" fmla="*/ 245237 h 444563"/>
                <a:gd name="connsiteX58" fmla="*/ 4173792 w 12191555"/>
                <a:gd name="connsiteY58" fmla="*/ 238697 h 444563"/>
                <a:gd name="connsiteX59" fmla="*/ 4191000 w 12191555"/>
                <a:gd name="connsiteY59" fmla="*/ 230696 h 444563"/>
                <a:gd name="connsiteX60" fmla="*/ 4214749 w 12191555"/>
                <a:gd name="connsiteY60" fmla="*/ 221234 h 444563"/>
                <a:gd name="connsiteX61" fmla="*/ 4222877 w 12191555"/>
                <a:gd name="connsiteY61" fmla="*/ 218313 h 444563"/>
                <a:gd name="connsiteX62" fmla="*/ 4654931 w 12191555"/>
                <a:gd name="connsiteY62" fmla="*/ 293243 h 444563"/>
                <a:gd name="connsiteX63" fmla="*/ 5062474 w 12191555"/>
                <a:gd name="connsiteY63" fmla="*/ 444564 h 444563"/>
                <a:gd name="connsiteX64" fmla="*/ 5431155 w 12191555"/>
                <a:gd name="connsiteY64" fmla="*/ 326961 h 444563"/>
                <a:gd name="connsiteX65" fmla="*/ 5470779 w 12191555"/>
                <a:gd name="connsiteY65" fmla="*/ 292672 h 444563"/>
                <a:gd name="connsiteX66" fmla="*/ 5497322 w 12191555"/>
                <a:gd name="connsiteY66" fmla="*/ 269939 h 444563"/>
                <a:gd name="connsiteX67" fmla="*/ 6029706 w 12191555"/>
                <a:gd name="connsiteY67" fmla="*/ 293243 h 444563"/>
                <a:gd name="connsiteX68" fmla="*/ 6437249 w 12191555"/>
                <a:gd name="connsiteY68" fmla="*/ 444564 h 444563"/>
                <a:gd name="connsiteX69" fmla="*/ 6805930 w 12191555"/>
                <a:gd name="connsiteY69" fmla="*/ 326961 h 444563"/>
                <a:gd name="connsiteX70" fmla="*/ 6845618 w 12191555"/>
                <a:gd name="connsiteY70" fmla="*/ 292608 h 444563"/>
                <a:gd name="connsiteX71" fmla="*/ 7405370 w 12191555"/>
                <a:gd name="connsiteY71" fmla="*/ 292608 h 444563"/>
                <a:gd name="connsiteX72" fmla="*/ 7812913 w 12191555"/>
                <a:gd name="connsiteY72" fmla="*/ 443928 h 444563"/>
                <a:gd name="connsiteX73" fmla="*/ 8220456 w 12191555"/>
                <a:gd name="connsiteY73" fmla="*/ 292608 h 444563"/>
                <a:gd name="connsiteX74" fmla="*/ 8780209 w 12191555"/>
                <a:gd name="connsiteY74" fmla="*/ 292608 h 444563"/>
                <a:gd name="connsiteX75" fmla="*/ 9187751 w 12191555"/>
                <a:gd name="connsiteY75" fmla="*/ 443928 h 444563"/>
                <a:gd name="connsiteX76" fmla="*/ 9595295 w 12191555"/>
                <a:gd name="connsiteY76" fmla="*/ 292608 h 444563"/>
                <a:gd name="connsiteX77" fmla="*/ 10155047 w 12191555"/>
                <a:gd name="connsiteY77" fmla="*/ 292608 h 444563"/>
                <a:gd name="connsiteX78" fmla="*/ 10562590 w 12191555"/>
                <a:gd name="connsiteY78" fmla="*/ 443928 h 444563"/>
                <a:gd name="connsiteX79" fmla="*/ 10970133 w 12191555"/>
                <a:gd name="connsiteY79" fmla="*/ 292608 h 444563"/>
                <a:gd name="connsiteX80" fmla="*/ 11529886 w 12191555"/>
                <a:gd name="connsiteY80" fmla="*/ 292608 h 444563"/>
                <a:gd name="connsiteX81" fmla="*/ 11937428 w 12191555"/>
                <a:gd name="connsiteY81" fmla="*/ 443928 h 444563"/>
                <a:gd name="connsiteX82" fmla="*/ 12191555 w 12191555"/>
                <a:gd name="connsiteY82" fmla="*/ 393255 h 444563"/>
                <a:gd name="connsiteX83" fmla="*/ 12191555 w 12191555"/>
                <a:gd name="connsiteY83" fmla="*/ 173418 h 444563"/>
                <a:gd name="connsiteX84" fmla="*/ 11657521 w 12191555"/>
                <a:gd name="connsiteY84" fmla="*/ 151384 h 44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12191555" h="444563">
                  <a:moveTo>
                    <a:pt x="11657521" y="151321"/>
                  </a:moveTo>
                  <a:cubicBezTo>
                    <a:pt x="11558461" y="55118"/>
                    <a:pt x="11409934" y="0"/>
                    <a:pt x="11249977" y="0"/>
                  </a:cubicBezTo>
                  <a:cubicBezTo>
                    <a:pt x="11090021" y="0"/>
                    <a:pt x="10941495" y="55182"/>
                    <a:pt x="10842435" y="151321"/>
                  </a:cubicBezTo>
                  <a:cubicBezTo>
                    <a:pt x="10706417" y="283401"/>
                    <a:pt x="10418699" y="283401"/>
                    <a:pt x="10282682" y="151321"/>
                  </a:cubicBezTo>
                  <a:cubicBezTo>
                    <a:pt x="10183622" y="55118"/>
                    <a:pt x="10035096" y="0"/>
                    <a:pt x="9875139" y="0"/>
                  </a:cubicBezTo>
                  <a:cubicBezTo>
                    <a:pt x="9715183" y="0"/>
                    <a:pt x="9566592" y="55182"/>
                    <a:pt x="9467596" y="151321"/>
                  </a:cubicBezTo>
                  <a:cubicBezTo>
                    <a:pt x="9331579" y="283401"/>
                    <a:pt x="9043861" y="283401"/>
                    <a:pt x="8907844" y="151321"/>
                  </a:cubicBezTo>
                  <a:cubicBezTo>
                    <a:pt x="8808784" y="55118"/>
                    <a:pt x="8660257" y="0"/>
                    <a:pt x="8500300" y="0"/>
                  </a:cubicBezTo>
                  <a:cubicBezTo>
                    <a:pt x="8340344" y="0"/>
                    <a:pt x="8191754" y="55182"/>
                    <a:pt x="8092758" y="151321"/>
                  </a:cubicBezTo>
                  <a:cubicBezTo>
                    <a:pt x="7956741" y="283401"/>
                    <a:pt x="7669022" y="283401"/>
                    <a:pt x="7533005" y="151321"/>
                  </a:cubicBezTo>
                  <a:cubicBezTo>
                    <a:pt x="7433945" y="55118"/>
                    <a:pt x="7285419" y="0"/>
                    <a:pt x="7125462" y="0"/>
                  </a:cubicBezTo>
                  <a:cubicBezTo>
                    <a:pt x="6965506" y="0"/>
                    <a:pt x="6816916" y="55182"/>
                    <a:pt x="6717919" y="151321"/>
                  </a:cubicBezTo>
                  <a:cubicBezTo>
                    <a:pt x="6717665" y="151574"/>
                    <a:pt x="6717412" y="151765"/>
                    <a:pt x="6717221" y="151955"/>
                  </a:cubicBezTo>
                  <a:lnTo>
                    <a:pt x="6717221" y="151955"/>
                  </a:lnTo>
                  <a:cubicBezTo>
                    <a:pt x="6708902" y="159957"/>
                    <a:pt x="6700012" y="167513"/>
                    <a:pt x="6690678" y="174625"/>
                  </a:cubicBezTo>
                  <a:cubicBezTo>
                    <a:pt x="6546469" y="282892"/>
                    <a:pt x="6285738" y="275082"/>
                    <a:pt x="6158294" y="151321"/>
                  </a:cubicBezTo>
                  <a:cubicBezTo>
                    <a:pt x="6059234" y="55118"/>
                    <a:pt x="5910707" y="0"/>
                    <a:pt x="5750751" y="0"/>
                  </a:cubicBezTo>
                  <a:cubicBezTo>
                    <a:pt x="5610543" y="0"/>
                    <a:pt x="5479098" y="42354"/>
                    <a:pt x="5382133" y="117602"/>
                  </a:cubicBezTo>
                  <a:cubicBezTo>
                    <a:pt x="5368163" y="128397"/>
                    <a:pt x="5354892" y="139827"/>
                    <a:pt x="5342446" y="151955"/>
                  </a:cubicBezTo>
                  <a:cubicBezTo>
                    <a:pt x="5334127" y="160020"/>
                    <a:pt x="5325237" y="167577"/>
                    <a:pt x="5315903" y="174689"/>
                  </a:cubicBezTo>
                  <a:cubicBezTo>
                    <a:pt x="5171694" y="282956"/>
                    <a:pt x="4910963" y="275209"/>
                    <a:pt x="4783519" y="151384"/>
                  </a:cubicBezTo>
                  <a:cubicBezTo>
                    <a:pt x="4684459" y="55182"/>
                    <a:pt x="4535932" y="64"/>
                    <a:pt x="4375976" y="64"/>
                  </a:cubicBezTo>
                  <a:cubicBezTo>
                    <a:pt x="4256215" y="64"/>
                    <a:pt x="4142931" y="31115"/>
                    <a:pt x="4051935" y="86995"/>
                  </a:cubicBezTo>
                  <a:cubicBezTo>
                    <a:pt x="4050792" y="87693"/>
                    <a:pt x="4049713" y="88392"/>
                    <a:pt x="4048570" y="89091"/>
                  </a:cubicBezTo>
                  <a:cubicBezTo>
                    <a:pt x="4042664" y="92773"/>
                    <a:pt x="4036886" y="96584"/>
                    <a:pt x="4031171" y="100457"/>
                  </a:cubicBezTo>
                  <a:cubicBezTo>
                    <a:pt x="4028948" y="101981"/>
                    <a:pt x="4026789" y="103505"/>
                    <a:pt x="4024567" y="105029"/>
                  </a:cubicBezTo>
                  <a:cubicBezTo>
                    <a:pt x="4020121" y="108204"/>
                    <a:pt x="4015740" y="111379"/>
                    <a:pt x="4011422" y="114681"/>
                  </a:cubicBezTo>
                  <a:cubicBezTo>
                    <a:pt x="4008247" y="117094"/>
                    <a:pt x="4005136" y="119507"/>
                    <a:pt x="4002024" y="121984"/>
                  </a:cubicBezTo>
                  <a:cubicBezTo>
                    <a:pt x="3998913" y="124523"/>
                    <a:pt x="3995801" y="127064"/>
                    <a:pt x="3992690" y="129603"/>
                  </a:cubicBezTo>
                  <a:cubicBezTo>
                    <a:pt x="3988689" y="132969"/>
                    <a:pt x="3984752" y="136334"/>
                    <a:pt x="3980942" y="139827"/>
                  </a:cubicBezTo>
                  <a:cubicBezTo>
                    <a:pt x="3979926" y="140716"/>
                    <a:pt x="3978910" y="141541"/>
                    <a:pt x="3977894" y="142494"/>
                  </a:cubicBezTo>
                  <a:cubicBezTo>
                    <a:pt x="3975989" y="144272"/>
                    <a:pt x="3974148" y="146050"/>
                    <a:pt x="3972243" y="147828"/>
                  </a:cubicBezTo>
                  <a:cubicBezTo>
                    <a:pt x="3970719" y="149289"/>
                    <a:pt x="3969131" y="150622"/>
                    <a:pt x="3967671" y="152019"/>
                  </a:cubicBezTo>
                  <a:cubicBezTo>
                    <a:pt x="3831654" y="284099"/>
                    <a:pt x="3543935" y="284099"/>
                    <a:pt x="3407918" y="152019"/>
                  </a:cubicBezTo>
                  <a:cubicBezTo>
                    <a:pt x="3308858" y="55816"/>
                    <a:pt x="3160332" y="698"/>
                    <a:pt x="3000375" y="698"/>
                  </a:cubicBezTo>
                  <a:cubicBezTo>
                    <a:pt x="2840419" y="698"/>
                    <a:pt x="2691829" y="55880"/>
                    <a:pt x="2592832" y="152019"/>
                  </a:cubicBezTo>
                  <a:cubicBezTo>
                    <a:pt x="2456815" y="284099"/>
                    <a:pt x="2169097" y="284099"/>
                    <a:pt x="2033080" y="152019"/>
                  </a:cubicBezTo>
                  <a:cubicBezTo>
                    <a:pt x="1934020" y="55816"/>
                    <a:pt x="1785493" y="698"/>
                    <a:pt x="1625537" y="698"/>
                  </a:cubicBezTo>
                  <a:cubicBezTo>
                    <a:pt x="1465580" y="698"/>
                    <a:pt x="1316990" y="55880"/>
                    <a:pt x="1217994" y="152019"/>
                  </a:cubicBezTo>
                  <a:cubicBezTo>
                    <a:pt x="1081977" y="284099"/>
                    <a:pt x="794258" y="284099"/>
                    <a:pt x="658241" y="152019"/>
                  </a:cubicBezTo>
                  <a:cubicBezTo>
                    <a:pt x="559181" y="55816"/>
                    <a:pt x="410655" y="698"/>
                    <a:pt x="250698" y="698"/>
                  </a:cubicBezTo>
                  <a:cubicBezTo>
                    <a:pt x="161354" y="698"/>
                    <a:pt x="75565" y="17971"/>
                    <a:pt x="0" y="49974"/>
                  </a:cubicBezTo>
                  <a:lnTo>
                    <a:pt x="0" y="268669"/>
                  </a:lnTo>
                  <a:cubicBezTo>
                    <a:pt x="144526" y="161798"/>
                    <a:pt x="403606" y="169926"/>
                    <a:pt x="530606" y="293243"/>
                  </a:cubicBezTo>
                  <a:cubicBezTo>
                    <a:pt x="629603" y="389446"/>
                    <a:pt x="778193" y="444564"/>
                    <a:pt x="938149" y="444564"/>
                  </a:cubicBezTo>
                  <a:cubicBezTo>
                    <a:pt x="1098106" y="444564"/>
                    <a:pt x="1246696" y="389382"/>
                    <a:pt x="1345692" y="293243"/>
                  </a:cubicBezTo>
                  <a:cubicBezTo>
                    <a:pt x="1481709" y="161163"/>
                    <a:pt x="1769428" y="161163"/>
                    <a:pt x="1905445" y="293243"/>
                  </a:cubicBezTo>
                  <a:cubicBezTo>
                    <a:pt x="2004441" y="389446"/>
                    <a:pt x="2153031" y="444564"/>
                    <a:pt x="2312988" y="444564"/>
                  </a:cubicBezTo>
                  <a:cubicBezTo>
                    <a:pt x="2472944" y="444564"/>
                    <a:pt x="2621534" y="389382"/>
                    <a:pt x="2720531" y="293243"/>
                  </a:cubicBezTo>
                  <a:cubicBezTo>
                    <a:pt x="2856548" y="161163"/>
                    <a:pt x="3144266" y="161163"/>
                    <a:pt x="3280283" y="293243"/>
                  </a:cubicBezTo>
                  <a:cubicBezTo>
                    <a:pt x="3379280" y="389446"/>
                    <a:pt x="3527870" y="444564"/>
                    <a:pt x="3687826" y="444564"/>
                  </a:cubicBezTo>
                  <a:cubicBezTo>
                    <a:pt x="3847783" y="444564"/>
                    <a:pt x="3996373" y="389382"/>
                    <a:pt x="4095369" y="293243"/>
                  </a:cubicBezTo>
                  <a:cubicBezTo>
                    <a:pt x="4095623" y="292989"/>
                    <a:pt x="4095877" y="292798"/>
                    <a:pt x="4096068" y="292608"/>
                  </a:cubicBezTo>
                  <a:lnTo>
                    <a:pt x="4096068" y="292608"/>
                  </a:lnTo>
                  <a:cubicBezTo>
                    <a:pt x="4100068" y="288734"/>
                    <a:pt x="4104259" y="284988"/>
                    <a:pt x="4108514" y="281305"/>
                  </a:cubicBezTo>
                  <a:cubicBezTo>
                    <a:pt x="4116578" y="274384"/>
                    <a:pt x="4125151" y="268034"/>
                    <a:pt x="4133977" y="261938"/>
                  </a:cubicBezTo>
                  <a:cubicBezTo>
                    <a:pt x="4135374" y="260985"/>
                    <a:pt x="4136771" y="259969"/>
                    <a:pt x="4138168" y="259016"/>
                  </a:cubicBezTo>
                  <a:cubicBezTo>
                    <a:pt x="4145598" y="254127"/>
                    <a:pt x="4153345" y="249618"/>
                    <a:pt x="4161282" y="245237"/>
                  </a:cubicBezTo>
                  <a:cubicBezTo>
                    <a:pt x="4165409" y="243015"/>
                    <a:pt x="4169537" y="240792"/>
                    <a:pt x="4173792" y="238697"/>
                  </a:cubicBezTo>
                  <a:cubicBezTo>
                    <a:pt x="4179443" y="235903"/>
                    <a:pt x="4185221" y="233235"/>
                    <a:pt x="4191000" y="230696"/>
                  </a:cubicBezTo>
                  <a:cubicBezTo>
                    <a:pt x="4198747" y="227330"/>
                    <a:pt x="4206685" y="224155"/>
                    <a:pt x="4214749" y="221234"/>
                  </a:cubicBezTo>
                  <a:cubicBezTo>
                    <a:pt x="4217480" y="220282"/>
                    <a:pt x="4220147" y="219266"/>
                    <a:pt x="4222877" y="218313"/>
                  </a:cubicBezTo>
                  <a:cubicBezTo>
                    <a:pt x="4367276" y="169672"/>
                    <a:pt x="4553395" y="194628"/>
                    <a:pt x="4654931" y="293243"/>
                  </a:cubicBezTo>
                  <a:cubicBezTo>
                    <a:pt x="4753928" y="389446"/>
                    <a:pt x="4902518" y="444564"/>
                    <a:pt x="5062474" y="444564"/>
                  </a:cubicBezTo>
                  <a:cubicBezTo>
                    <a:pt x="5202682" y="444564"/>
                    <a:pt x="5334127" y="402146"/>
                    <a:pt x="5431155" y="326961"/>
                  </a:cubicBezTo>
                  <a:cubicBezTo>
                    <a:pt x="5445125" y="316166"/>
                    <a:pt x="5458333" y="304736"/>
                    <a:pt x="5470779" y="292672"/>
                  </a:cubicBezTo>
                  <a:cubicBezTo>
                    <a:pt x="5479098" y="284607"/>
                    <a:pt x="5487988" y="277051"/>
                    <a:pt x="5497322" y="269939"/>
                  </a:cubicBezTo>
                  <a:cubicBezTo>
                    <a:pt x="5641531" y="161671"/>
                    <a:pt x="5902262" y="169418"/>
                    <a:pt x="6029706" y="293243"/>
                  </a:cubicBezTo>
                  <a:cubicBezTo>
                    <a:pt x="6128703" y="389446"/>
                    <a:pt x="6277293" y="444564"/>
                    <a:pt x="6437249" y="444564"/>
                  </a:cubicBezTo>
                  <a:cubicBezTo>
                    <a:pt x="6577457" y="444564"/>
                    <a:pt x="6708902" y="402209"/>
                    <a:pt x="6805930" y="326961"/>
                  </a:cubicBezTo>
                  <a:cubicBezTo>
                    <a:pt x="6819900" y="316166"/>
                    <a:pt x="6833108" y="304736"/>
                    <a:pt x="6845618" y="292608"/>
                  </a:cubicBezTo>
                  <a:cubicBezTo>
                    <a:pt x="6981635" y="160528"/>
                    <a:pt x="7269353" y="160528"/>
                    <a:pt x="7405370" y="292608"/>
                  </a:cubicBezTo>
                  <a:cubicBezTo>
                    <a:pt x="7504367" y="388810"/>
                    <a:pt x="7652957" y="443928"/>
                    <a:pt x="7812913" y="443928"/>
                  </a:cubicBezTo>
                  <a:cubicBezTo>
                    <a:pt x="7972870" y="443928"/>
                    <a:pt x="8121460" y="388747"/>
                    <a:pt x="8220456" y="292608"/>
                  </a:cubicBezTo>
                  <a:cubicBezTo>
                    <a:pt x="8356474" y="160528"/>
                    <a:pt x="8644191" y="160528"/>
                    <a:pt x="8780209" y="292608"/>
                  </a:cubicBezTo>
                  <a:cubicBezTo>
                    <a:pt x="8879205" y="388810"/>
                    <a:pt x="9027795" y="443928"/>
                    <a:pt x="9187751" y="443928"/>
                  </a:cubicBezTo>
                  <a:cubicBezTo>
                    <a:pt x="9347708" y="443928"/>
                    <a:pt x="9496298" y="388747"/>
                    <a:pt x="9595295" y="292608"/>
                  </a:cubicBezTo>
                  <a:cubicBezTo>
                    <a:pt x="9731312" y="160528"/>
                    <a:pt x="10019030" y="160528"/>
                    <a:pt x="10155047" y="292608"/>
                  </a:cubicBezTo>
                  <a:cubicBezTo>
                    <a:pt x="10254044" y="388810"/>
                    <a:pt x="10402634" y="443928"/>
                    <a:pt x="10562590" y="443928"/>
                  </a:cubicBezTo>
                  <a:cubicBezTo>
                    <a:pt x="10722547" y="443928"/>
                    <a:pt x="10871137" y="388747"/>
                    <a:pt x="10970133" y="292608"/>
                  </a:cubicBezTo>
                  <a:cubicBezTo>
                    <a:pt x="11106150" y="160528"/>
                    <a:pt x="11393869" y="160528"/>
                    <a:pt x="11529886" y="292608"/>
                  </a:cubicBezTo>
                  <a:cubicBezTo>
                    <a:pt x="11628882" y="388810"/>
                    <a:pt x="11777472" y="443928"/>
                    <a:pt x="11937428" y="443928"/>
                  </a:cubicBezTo>
                  <a:cubicBezTo>
                    <a:pt x="12028170" y="443928"/>
                    <a:pt x="12115165" y="426148"/>
                    <a:pt x="12191555" y="393255"/>
                  </a:cubicBezTo>
                  <a:lnTo>
                    <a:pt x="12191555" y="173418"/>
                  </a:lnTo>
                  <a:cubicBezTo>
                    <a:pt x="12047728" y="282956"/>
                    <a:pt x="11785473" y="275653"/>
                    <a:pt x="11657521" y="151384"/>
                  </a:cubicBezTo>
                  <a:close/>
                </a:path>
              </a:pathLst>
            </a:custGeom>
            <a:solidFill>
              <a:srgbClr val="5EBCB6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86C8CD4-017B-2FE9-CB83-8E02CDD517A4}"/>
                </a:ext>
              </a:extLst>
            </p:cNvPr>
            <p:cNvSpPr/>
            <p:nvPr/>
          </p:nvSpPr>
          <p:spPr>
            <a:xfrm>
              <a:off x="-2690509" y="5410200"/>
              <a:ext cx="12191555" cy="444563"/>
            </a:xfrm>
            <a:custGeom>
              <a:avLst/>
              <a:gdLst>
                <a:gd name="connsiteX0" fmla="*/ 11657521 w 12191555"/>
                <a:gd name="connsiteY0" fmla="*/ 151321 h 444563"/>
                <a:gd name="connsiteX1" fmla="*/ 11249977 w 12191555"/>
                <a:gd name="connsiteY1" fmla="*/ 0 h 444563"/>
                <a:gd name="connsiteX2" fmla="*/ 10842435 w 12191555"/>
                <a:gd name="connsiteY2" fmla="*/ 151321 h 444563"/>
                <a:gd name="connsiteX3" fmla="*/ 10282682 w 12191555"/>
                <a:gd name="connsiteY3" fmla="*/ 151321 h 444563"/>
                <a:gd name="connsiteX4" fmla="*/ 9875139 w 12191555"/>
                <a:gd name="connsiteY4" fmla="*/ 0 h 444563"/>
                <a:gd name="connsiteX5" fmla="*/ 9467596 w 12191555"/>
                <a:gd name="connsiteY5" fmla="*/ 151321 h 444563"/>
                <a:gd name="connsiteX6" fmla="*/ 8907844 w 12191555"/>
                <a:gd name="connsiteY6" fmla="*/ 151321 h 444563"/>
                <a:gd name="connsiteX7" fmla="*/ 8500300 w 12191555"/>
                <a:gd name="connsiteY7" fmla="*/ 0 h 444563"/>
                <a:gd name="connsiteX8" fmla="*/ 8092758 w 12191555"/>
                <a:gd name="connsiteY8" fmla="*/ 151321 h 444563"/>
                <a:gd name="connsiteX9" fmla="*/ 7533005 w 12191555"/>
                <a:gd name="connsiteY9" fmla="*/ 151321 h 444563"/>
                <a:gd name="connsiteX10" fmla="*/ 7125462 w 12191555"/>
                <a:gd name="connsiteY10" fmla="*/ 0 h 444563"/>
                <a:gd name="connsiteX11" fmla="*/ 6717919 w 12191555"/>
                <a:gd name="connsiteY11" fmla="*/ 151321 h 444563"/>
                <a:gd name="connsiteX12" fmla="*/ 6717221 w 12191555"/>
                <a:gd name="connsiteY12" fmla="*/ 151955 h 444563"/>
                <a:gd name="connsiteX13" fmla="*/ 6717221 w 12191555"/>
                <a:gd name="connsiteY13" fmla="*/ 151955 h 444563"/>
                <a:gd name="connsiteX14" fmla="*/ 6690678 w 12191555"/>
                <a:gd name="connsiteY14" fmla="*/ 174625 h 444563"/>
                <a:gd name="connsiteX15" fmla="*/ 6158294 w 12191555"/>
                <a:gd name="connsiteY15" fmla="*/ 151321 h 444563"/>
                <a:gd name="connsiteX16" fmla="*/ 5750751 w 12191555"/>
                <a:gd name="connsiteY16" fmla="*/ 0 h 444563"/>
                <a:gd name="connsiteX17" fmla="*/ 5382133 w 12191555"/>
                <a:gd name="connsiteY17" fmla="*/ 117602 h 444563"/>
                <a:gd name="connsiteX18" fmla="*/ 5342446 w 12191555"/>
                <a:gd name="connsiteY18" fmla="*/ 151955 h 444563"/>
                <a:gd name="connsiteX19" fmla="*/ 5315903 w 12191555"/>
                <a:gd name="connsiteY19" fmla="*/ 174689 h 444563"/>
                <a:gd name="connsiteX20" fmla="*/ 4783519 w 12191555"/>
                <a:gd name="connsiteY20" fmla="*/ 151384 h 444563"/>
                <a:gd name="connsiteX21" fmla="*/ 4375976 w 12191555"/>
                <a:gd name="connsiteY21" fmla="*/ 64 h 444563"/>
                <a:gd name="connsiteX22" fmla="*/ 4051935 w 12191555"/>
                <a:gd name="connsiteY22" fmla="*/ 86995 h 444563"/>
                <a:gd name="connsiteX23" fmla="*/ 4048570 w 12191555"/>
                <a:gd name="connsiteY23" fmla="*/ 89091 h 444563"/>
                <a:gd name="connsiteX24" fmla="*/ 4031171 w 12191555"/>
                <a:gd name="connsiteY24" fmla="*/ 100457 h 444563"/>
                <a:gd name="connsiteX25" fmla="*/ 4024567 w 12191555"/>
                <a:gd name="connsiteY25" fmla="*/ 105029 h 444563"/>
                <a:gd name="connsiteX26" fmla="*/ 4011422 w 12191555"/>
                <a:gd name="connsiteY26" fmla="*/ 114681 h 444563"/>
                <a:gd name="connsiteX27" fmla="*/ 4002024 w 12191555"/>
                <a:gd name="connsiteY27" fmla="*/ 121984 h 444563"/>
                <a:gd name="connsiteX28" fmla="*/ 3992690 w 12191555"/>
                <a:gd name="connsiteY28" fmla="*/ 129603 h 444563"/>
                <a:gd name="connsiteX29" fmla="*/ 3980942 w 12191555"/>
                <a:gd name="connsiteY29" fmla="*/ 139827 h 444563"/>
                <a:gd name="connsiteX30" fmla="*/ 3977894 w 12191555"/>
                <a:gd name="connsiteY30" fmla="*/ 142494 h 444563"/>
                <a:gd name="connsiteX31" fmla="*/ 3972243 w 12191555"/>
                <a:gd name="connsiteY31" fmla="*/ 147828 h 444563"/>
                <a:gd name="connsiteX32" fmla="*/ 3967671 w 12191555"/>
                <a:gd name="connsiteY32" fmla="*/ 152019 h 444563"/>
                <a:gd name="connsiteX33" fmla="*/ 3407918 w 12191555"/>
                <a:gd name="connsiteY33" fmla="*/ 152019 h 444563"/>
                <a:gd name="connsiteX34" fmla="*/ 3000375 w 12191555"/>
                <a:gd name="connsiteY34" fmla="*/ 698 h 444563"/>
                <a:gd name="connsiteX35" fmla="*/ 2592832 w 12191555"/>
                <a:gd name="connsiteY35" fmla="*/ 152019 h 444563"/>
                <a:gd name="connsiteX36" fmla="*/ 2033080 w 12191555"/>
                <a:gd name="connsiteY36" fmla="*/ 152019 h 444563"/>
                <a:gd name="connsiteX37" fmla="*/ 1625537 w 12191555"/>
                <a:gd name="connsiteY37" fmla="*/ 698 h 444563"/>
                <a:gd name="connsiteX38" fmla="*/ 1217994 w 12191555"/>
                <a:gd name="connsiteY38" fmla="*/ 152019 h 444563"/>
                <a:gd name="connsiteX39" fmla="*/ 658241 w 12191555"/>
                <a:gd name="connsiteY39" fmla="*/ 152019 h 444563"/>
                <a:gd name="connsiteX40" fmla="*/ 250698 w 12191555"/>
                <a:gd name="connsiteY40" fmla="*/ 698 h 444563"/>
                <a:gd name="connsiteX41" fmla="*/ 0 w 12191555"/>
                <a:gd name="connsiteY41" fmla="*/ 49974 h 444563"/>
                <a:gd name="connsiteX42" fmla="*/ 0 w 12191555"/>
                <a:gd name="connsiteY42" fmla="*/ 268669 h 444563"/>
                <a:gd name="connsiteX43" fmla="*/ 530606 w 12191555"/>
                <a:gd name="connsiteY43" fmla="*/ 293243 h 444563"/>
                <a:gd name="connsiteX44" fmla="*/ 938149 w 12191555"/>
                <a:gd name="connsiteY44" fmla="*/ 444564 h 444563"/>
                <a:gd name="connsiteX45" fmla="*/ 1345692 w 12191555"/>
                <a:gd name="connsiteY45" fmla="*/ 293243 h 444563"/>
                <a:gd name="connsiteX46" fmla="*/ 1905445 w 12191555"/>
                <a:gd name="connsiteY46" fmla="*/ 293243 h 444563"/>
                <a:gd name="connsiteX47" fmla="*/ 2312988 w 12191555"/>
                <a:gd name="connsiteY47" fmla="*/ 444564 h 444563"/>
                <a:gd name="connsiteX48" fmla="*/ 2720531 w 12191555"/>
                <a:gd name="connsiteY48" fmla="*/ 293243 h 444563"/>
                <a:gd name="connsiteX49" fmla="*/ 3280283 w 12191555"/>
                <a:gd name="connsiteY49" fmla="*/ 293243 h 444563"/>
                <a:gd name="connsiteX50" fmla="*/ 3687826 w 12191555"/>
                <a:gd name="connsiteY50" fmla="*/ 444564 h 444563"/>
                <a:gd name="connsiteX51" fmla="*/ 4095369 w 12191555"/>
                <a:gd name="connsiteY51" fmla="*/ 293243 h 444563"/>
                <a:gd name="connsiteX52" fmla="*/ 4096068 w 12191555"/>
                <a:gd name="connsiteY52" fmla="*/ 292608 h 444563"/>
                <a:gd name="connsiteX53" fmla="*/ 4096068 w 12191555"/>
                <a:gd name="connsiteY53" fmla="*/ 292608 h 444563"/>
                <a:gd name="connsiteX54" fmla="*/ 4108514 w 12191555"/>
                <a:gd name="connsiteY54" fmla="*/ 281305 h 444563"/>
                <a:gd name="connsiteX55" fmla="*/ 4133977 w 12191555"/>
                <a:gd name="connsiteY55" fmla="*/ 261938 h 444563"/>
                <a:gd name="connsiteX56" fmla="*/ 4138168 w 12191555"/>
                <a:gd name="connsiteY56" fmla="*/ 259016 h 444563"/>
                <a:gd name="connsiteX57" fmla="*/ 4161282 w 12191555"/>
                <a:gd name="connsiteY57" fmla="*/ 245237 h 444563"/>
                <a:gd name="connsiteX58" fmla="*/ 4173792 w 12191555"/>
                <a:gd name="connsiteY58" fmla="*/ 238697 h 444563"/>
                <a:gd name="connsiteX59" fmla="*/ 4191000 w 12191555"/>
                <a:gd name="connsiteY59" fmla="*/ 230696 h 444563"/>
                <a:gd name="connsiteX60" fmla="*/ 4214749 w 12191555"/>
                <a:gd name="connsiteY60" fmla="*/ 221234 h 444563"/>
                <a:gd name="connsiteX61" fmla="*/ 4222877 w 12191555"/>
                <a:gd name="connsiteY61" fmla="*/ 218313 h 444563"/>
                <a:gd name="connsiteX62" fmla="*/ 4654931 w 12191555"/>
                <a:gd name="connsiteY62" fmla="*/ 293243 h 444563"/>
                <a:gd name="connsiteX63" fmla="*/ 5062474 w 12191555"/>
                <a:gd name="connsiteY63" fmla="*/ 444564 h 444563"/>
                <a:gd name="connsiteX64" fmla="*/ 5431155 w 12191555"/>
                <a:gd name="connsiteY64" fmla="*/ 326961 h 444563"/>
                <a:gd name="connsiteX65" fmla="*/ 5470779 w 12191555"/>
                <a:gd name="connsiteY65" fmla="*/ 292672 h 444563"/>
                <a:gd name="connsiteX66" fmla="*/ 5497322 w 12191555"/>
                <a:gd name="connsiteY66" fmla="*/ 269939 h 444563"/>
                <a:gd name="connsiteX67" fmla="*/ 6029706 w 12191555"/>
                <a:gd name="connsiteY67" fmla="*/ 293243 h 444563"/>
                <a:gd name="connsiteX68" fmla="*/ 6437249 w 12191555"/>
                <a:gd name="connsiteY68" fmla="*/ 444564 h 444563"/>
                <a:gd name="connsiteX69" fmla="*/ 6805930 w 12191555"/>
                <a:gd name="connsiteY69" fmla="*/ 326961 h 444563"/>
                <a:gd name="connsiteX70" fmla="*/ 6845618 w 12191555"/>
                <a:gd name="connsiteY70" fmla="*/ 292608 h 444563"/>
                <a:gd name="connsiteX71" fmla="*/ 7405370 w 12191555"/>
                <a:gd name="connsiteY71" fmla="*/ 292608 h 444563"/>
                <a:gd name="connsiteX72" fmla="*/ 7812913 w 12191555"/>
                <a:gd name="connsiteY72" fmla="*/ 443928 h 444563"/>
                <a:gd name="connsiteX73" fmla="*/ 8220456 w 12191555"/>
                <a:gd name="connsiteY73" fmla="*/ 292608 h 444563"/>
                <a:gd name="connsiteX74" fmla="*/ 8780209 w 12191555"/>
                <a:gd name="connsiteY74" fmla="*/ 292608 h 444563"/>
                <a:gd name="connsiteX75" fmla="*/ 9187751 w 12191555"/>
                <a:gd name="connsiteY75" fmla="*/ 443928 h 444563"/>
                <a:gd name="connsiteX76" fmla="*/ 9595295 w 12191555"/>
                <a:gd name="connsiteY76" fmla="*/ 292608 h 444563"/>
                <a:gd name="connsiteX77" fmla="*/ 10155047 w 12191555"/>
                <a:gd name="connsiteY77" fmla="*/ 292608 h 444563"/>
                <a:gd name="connsiteX78" fmla="*/ 10562590 w 12191555"/>
                <a:gd name="connsiteY78" fmla="*/ 443928 h 444563"/>
                <a:gd name="connsiteX79" fmla="*/ 10970133 w 12191555"/>
                <a:gd name="connsiteY79" fmla="*/ 292608 h 444563"/>
                <a:gd name="connsiteX80" fmla="*/ 11529886 w 12191555"/>
                <a:gd name="connsiteY80" fmla="*/ 292608 h 444563"/>
                <a:gd name="connsiteX81" fmla="*/ 11937428 w 12191555"/>
                <a:gd name="connsiteY81" fmla="*/ 443928 h 444563"/>
                <a:gd name="connsiteX82" fmla="*/ 12191555 w 12191555"/>
                <a:gd name="connsiteY82" fmla="*/ 393255 h 444563"/>
                <a:gd name="connsiteX83" fmla="*/ 12191555 w 12191555"/>
                <a:gd name="connsiteY83" fmla="*/ 173418 h 444563"/>
                <a:gd name="connsiteX84" fmla="*/ 11657521 w 12191555"/>
                <a:gd name="connsiteY84" fmla="*/ 151384 h 44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12191555" h="444563">
                  <a:moveTo>
                    <a:pt x="11657521" y="151321"/>
                  </a:moveTo>
                  <a:cubicBezTo>
                    <a:pt x="11558461" y="55118"/>
                    <a:pt x="11409934" y="0"/>
                    <a:pt x="11249977" y="0"/>
                  </a:cubicBezTo>
                  <a:cubicBezTo>
                    <a:pt x="11090021" y="0"/>
                    <a:pt x="10941495" y="55182"/>
                    <a:pt x="10842435" y="151321"/>
                  </a:cubicBezTo>
                  <a:cubicBezTo>
                    <a:pt x="10706417" y="283401"/>
                    <a:pt x="10418699" y="283401"/>
                    <a:pt x="10282682" y="151321"/>
                  </a:cubicBezTo>
                  <a:cubicBezTo>
                    <a:pt x="10183622" y="55118"/>
                    <a:pt x="10035096" y="0"/>
                    <a:pt x="9875139" y="0"/>
                  </a:cubicBezTo>
                  <a:cubicBezTo>
                    <a:pt x="9715183" y="0"/>
                    <a:pt x="9566592" y="55182"/>
                    <a:pt x="9467596" y="151321"/>
                  </a:cubicBezTo>
                  <a:cubicBezTo>
                    <a:pt x="9331579" y="283401"/>
                    <a:pt x="9043861" y="283401"/>
                    <a:pt x="8907844" y="151321"/>
                  </a:cubicBezTo>
                  <a:cubicBezTo>
                    <a:pt x="8808784" y="55118"/>
                    <a:pt x="8660257" y="0"/>
                    <a:pt x="8500300" y="0"/>
                  </a:cubicBezTo>
                  <a:cubicBezTo>
                    <a:pt x="8340344" y="0"/>
                    <a:pt x="8191754" y="55182"/>
                    <a:pt x="8092758" y="151321"/>
                  </a:cubicBezTo>
                  <a:cubicBezTo>
                    <a:pt x="7956741" y="283401"/>
                    <a:pt x="7669022" y="283401"/>
                    <a:pt x="7533005" y="151321"/>
                  </a:cubicBezTo>
                  <a:cubicBezTo>
                    <a:pt x="7433945" y="55118"/>
                    <a:pt x="7285419" y="0"/>
                    <a:pt x="7125462" y="0"/>
                  </a:cubicBezTo>
                  <a:cubicBezTo>
                    <a:pt x="6965506" y="0"/>
                    <a:pt x="6816916" y="55182"/>
                    <a:pt x="6717919" y="151321"/>
                  </a:cubicBezTo>
                  <a:cubicBezTo>
                    <a:pt x="6717665" y="151574"/>
                    <a:pt x="6717412" y="151765"/>
                    <a:pt x="6717221" y="151955"/>
                  </a:cubicBezTo>
                  <a:lnTo>
                    <a:pt x="6717221" y="151955"/>
                  </a:lnTo>
                  <a:cubicBezTo>
                    <a:pt x="6708902" y="159957"/>
                    <a:pt x="6700012" y="167513"/>
                    <a:pt x="6690678" y="174625"/>
                  </a:cubicBezTo>
                  <a:cubicBezTo>
                    <a:pt x="6546469" y="282892"/>
                    <a:pt x="6285738" y="275082"/>
                    <a:pt x="6158294" y="151321"/>
                  </a:cubicBezTo>
                  <a:cubicBezTo>
                    <a:pt x="6059234" y="55118"/>
                    <a:pt x="5910707" y="0"/>
                    <a:pt x="5750751" y="0"/>
                  </a:cubicBezTo>
                  <a:cubicBezTo>
                    <a:pt x="5610543" y="0"/>
                    <a:pt x="5479098" y="42354"/>
                    <a:pt x="5382133" y="117602"/>
                  </a:cubicBezTo>
                  <a:cubicBezTo>
                    <a:pt x="5368163" y="128397"/>
                    <a:pt x="5354892" y="139827"/>
                    <a:pt x="5342446" y="151955"/>
                  </a:cubicBezTo>
                  <a:cubicBezTo>
                    <a:pt x="5334127" y="160020"/>
                    <a:pt x="5325237" y="167577"/>
                    <a:pt x="5315903" y="174689"/>
                  </a:cubicBezTo>
                  <a:cubicBezTo>
                    <a:pt x="5171694" y="282956"/>
                    <a:pt x="4910963" y="275209"/>
                    <a:pt x="4783519" y="151384"/>
                  </a:cubicBezTo>
                  <a:cubicBezTo>
                    <a:pt x="4684459" y="55182"/>
                    <a:pt x="4535932" y="64"/>
                    <a:pt x="4375976" y="64"/>
                  </a:cubicBezTo>
                  <a:cubicBezTo>
                    <a:pt x="4256215" y="64"/>
                    <a:pt x="4142931" y="31115"/>
                    <a:pt x="4051935" y="86995"/>
                  </a:cubicBezTo>
                  <a:cubicBezTo>
                    <a:pt x="4050792" y="87693"/>
                    <a:pt x="4049713" y="88392"/>
                    <a:pt x="4048570" y="89091"/>
                  </a:cubicBezTo>
                  <a:cubicBezTo>
                    <a:pt x="4042664" y="92773"/>
                    <a:pt x="4036886" y="96584"/>
                    <a:pt x="4031171" y="100457"/>
                  </a:cubicBezTo>
                  <a:cubicBezTo>
                    <a:pt x="4028948" y="101981"/>
                    <a:pt x="4026789" y="103505"/>
                    <a:pt x="4024567" y="105029"/>
                  </a:cubicBezTo>
                  <a:cubicBezTo>
                    <a:pt x="4020121" y="108204"/>
                    <a:pt x="4015740" y="111379"/>
                    <a:pt x="4011422" y="114681"/>
                  </a:cubicBezTo>
                  <a:cubicBezTo>
                    <a:pt x="4008247" y="117094"/>
                    <a:pt x="4005136" y="119507"/>
                    <a:pt x="4002024" y="121984"/>
                  </a:cubicBezTo>
                  <a:cubicBezTo>
                    <a:pt x="3998913" y="124523"/>
                    <a:pt x="3995801" y="127064"/>
                    <a:pt x="3992690" y="129603"/>
                  </a:cubicBezTo>
                  <a:cubicBezTo>
                    <a:pt x="3988689" y="132969"/>
                    <a:pt x="3984752" y="136334"/>
                    <a:pt x="3980942" y="139827"/>
                  </a:cubicBezTo>
                  <a:cubicBezTo>
                    <a:pt x="3979926" y="140716"/>
                    <a:pt x="3978910" y="141541"/>
                    <a:pt x="3977894" y="142494"/>
                  </a:cubicBezTo>
                  <a:cubicBezTo>
                    <a:pt x="3975989" y="144272"/>
                    <a:pt x="3974148" y="146050"/>
                    <a:pt x="3972243" y="147828"/>
                  </a:cubicBezTo>
                  <a:cubicBezTo>
                    <a:pt x="3970719" y="149289"/>
                    <a:pt x="3969131" y="150622"/>
                    <a:pt x="3967671" y="152019"/>
                  </a:cubicBezTo>
                  <a:cubicBezTo>
                    <a:pt x="3831654" y="284099"/>
                    <a:pt x="3543935" y="284099"/>
                    <a:pt x="3407918" y="152019"/>
                  </a:cubicBezTo>
                  <a:cubicBezTo>
                    <a:pt x="3308858" y="55816"/>
                    <a:pt x="3160332" y="698"/>
                    <a:pt x="3000375" y="698"/>
                  </a:cubicBezTo>
                  <a:cubicBezTo>
                    <a:pt x="2840419" y="698"/>
                    <a:pt x="2691829" y="55880"/>
                    <a:pt x="2592832" y="152019"/>
                  </a:cubicBezTo>
                  <a:cubicBezTo>
                    <a:pt x="2456815" y="284099"/>
                    <a:pt x="2169097" y="284099"/>
                    <a:pt x="2033080" y="152019"/>
                  </a:cubicBezTo>
                  <a:cubicBezTo>
                    <a:pt x="1934020" y="55816"/>
                    <a:pt x="1785493" y="698"/>
                    <a:pt x="1625537" y="698"/>
                  </a:cubicBezTo>
                  <a:cubicBezTo>
                    <a:pt x="1465580" y="698"/>
                    <a:pt x="1316990" y="55880"/>
                    <a:pt x="1217994" y="152019"/>
                  </a:cubicBezTo>
                  <a:cubicBezTo>
                    <a:pt x="1081977" y="284099"/>
                    <a:pt x="794258" y="284099"/>
                    <a:pt x="658241" y="152019"/>
                  </a:cubicBezTo>
                  <a:cubicBezTo>
                    <a:pt x="559181" y="55816"/>
                    <a:pt x="410655" y="698"/>
                    <a:pt x="250698" y="698"/>
                  </a:cubicBezTo>
                  <a:cubicBezTo>
                    <a:pt x="161354" y="698"/>
                    <a:pt x="75565" y="17971"/>
                    <a:pt x="0" y="49974"/>
                  </a:cubicBezTo>
                  <a:lnTo>
                    <a:pt x="0" y="268669"/>
                  </a:lnTo>
                  <a:cubicBezTo>
                    <a:pt x="144526" y="161798"/>
                    <a:pt x="403606" y="169926"/>
                    <a:pt x="530606" y="293243"/>
                  </a:cubicBezTo>
                  <a:cubicBezTo>
                    <a:pt x="629603" y="389446"/>
                    <a:pt x="778193" y="444564"/>
                    <a:pt x="938149" y="444564"/>
                  </a:cubicBezTo>
                  <a:cubicBezTo>
                    <a:pt x="1098106" y="444564"/>
                    <a:pt x="1246696" y="389382"/>
                    <a:pt x="1345692" y="293243"/>
                  </a:cubicBezTo>
                  <a:cubicBezTo>
                    <a:pt x="1481709" y="161163"/>
                    <a:pt x="1769428" y="161163"/>
                    <a:pt x="1905445" y="293243"/>
                  </a:cubicBezTo>
                  <a:cubicBezTo>
                    <a:pt x="2004441" y="389446"/>
                    <a:pt x="2153031" y="444564"/>
                    <a:pt x="2312988" y="444564"/>
                  </a:cubicBezTo>
                  <a:cubicBezTo>
                    <a:pt x="2472944" y="444564"/>
                    <a:pt x="2621534" y="389382"/>
                    <a:pt x="2720531" y="293243"/>
                  </a:cubicBezTo>
                  <a:cubicBezTo>
                    <a:pt x="2856548" y="161163"/>
                    <a:pt x="3144266" y="161163"/>
                    <a:pt x="3280283" y="293243"/>
                  </a:cubicBezTo>
                  <a:cubicBezTo>
                    <a:pt x="3379280" y="389446"/>
                    <a:pt x="3527870" y="444564"/>
                    <a:pt x="3687826" y="444564"/>
                  </a:cubicBezTo>
                  <a:cubicBezTo>
                    <a:pt x="3847783" y="444564"/>
                    <a:pt x="3996373" y="389382"/>
                    <a:pt x="4095369" y="293243"/>
                  </a:cubicBezTo>
                  <a:cubicBezTo>
                    <a:pt x="4095623" y="292989"/>
                    <a:pt x="4095877" y="292798"/>
                    <a:pt x="4096068" y="292608"/>
                  </a:cubicBezTo>
                  <a:lnTo>
                    <a:pt x="4096068" y="292608"/>
                  </a:lnTo>
                  <a:cubicBezTo>
                    <a:pt x="4100068" y="288734"/>
                    <a:pt x="4104259" y="284988"/>
                    <a:pt x="4108514" y="281305"/>
                  </a:cubicBezTo>
                  <a:cubicBezTo>
                    <a:pt x="4116578" y="274384"/>
                    <a:pt x="4125151" y="268034"/>
                    <a:pt x="4133977" y="261938"/>
                  </a:cubicBezTo>
                  <a:cubicBezTo>
                    <a:pt x="4135374" y="260985"/>
                    <a:pt x="4136771" y="259969"/>
                    <a:pt x="4138168" y="259016"/>
                  </a:cubicBezTo>
                  <a:cubicBezTo>
                    <a:pt x="4145598" y="254127"/>
                    <a:pt x="4153345" y="249618"/>
                    <a:pt x="4161282" y="245237"/>
                  </a:cubicBezTo>
                  <a:cubicBezTo>
                    <a:pt x="4165409" y="243015"/>
                    <a:pt x="4169537" y="240792"/>
                    <a:pt x="4173792" y="238697"/>
                  </a:cubicBezTo>
                  <a:cubicBezTo>
                    <a:pt x="4179443" y="235903"/>
                    <a:pt x="4185221" y="233235"/>
                    <a:pt x="4191000" y="230696"/>
                  </a:cubicBezTo>
                  <a:cubicBezTo>
                    <a:pt x="4198747" y="227330"/>
                    <a:pt x="4206685" y="224155"/>
                    <a:pt x="4214749" y="221234"/>
                  </a:cubicBezTo>
                  <a:cubicBezTo>
                    <a:pt x="4217480" y="220282"/>
                    <a:pt x="4220147" y="219266"/>
                    <a:pt x="4222877" y="218313"/>
                  </a:cubicBezTo>
                  <a:cubicBezTo>
                    <a:pt x="4367276" y="169672"/>
                    <a:pt x="4553395" y="194628"/>
                    <a:pt x="4654931" y="293243"/>
                  </a:cubicBezTo>
                  <a:cubicBezTo>
                    <a:pt x="4753928" y="389446"/>
                    <a:pt x="4902518" y="444564"/>
                    <a:pt x="5062474" y="444564"/>
                  </a:cubicBezTo>
                  <a:cubicBezTo>
                    <a:pt x="5202682" y="444564"/>
                    <a:pt x="5334127" y="402146"/>
                    <a:pt x="5431155" y="326961"/>
                  </a:cubicBezTo>
                  <a:cubicBezTo>
                    <a:pt x="5445125" y="316166"/>
                    <a:pt x="5458333" y="304736"/>
                    <a:pt x="5470779" y="292672"/>
                  </a:cubicBezTo>
                  <a:cubicBezTo>
                    <a:pt x="5479098" y="284607"/>
                    <a:pt x="5487988" y="277051"/>
                    <a:pt x="5497322" y="269939"/>
                  </a:cubicBezTo>
                  <a:cubicBezTo>
                    <a:pt x="5641531" y="161671"/>
                    <a:pt x="5902262" y="169418"/>
                    <a:pt x="6029706" y="293243"/>
                  </a:cubicBezTo>
                  <a:cubicBezTo>
                    <a:pt x="6128703" y="389446"/>
                    <a:pt x="6277293" y="444564"/>
                    <a:pt x="6437249" y="444564"/>
                  </a:cubicBezTo>
                  <a:cubicBezTo>
                    <a:pt x="6577457" y="444564"/>
                    <a:pt x="6708902" y="402209"/>
                    <a:pt x="6805930" y="326961"/>
                  </a:cubicBezTo>
                  <a:cubicBezTo>
                    <a:pt x="6819900" y="316166"/>
                    <a:pt x="6833108" y="304736"/>
                    <a:pt x="6845618" y="292608"/>
                  </a:cubicBezTo>
                  <a:cubicBezTo>
                    <a:pt x="6981635" y="160528"/>
                    <a:pt x="7269353" y="160528"/>
                    <a:pt x="7405370" y="292608"/>
                  </a:cubicBezTo>
                  <a:cubicBezTo>
                    <a:pt x="7504367" y="388810"/>
                    <a:pt x="7652957" y="443928"/>
                    <a:pt x="7812913" y="443928"/>
                  </a:cubicBezTo>
                  <a:cubicBezTo>
                    <a:pt x="7972870" y="443928"/>
                    <a:pt x="8121460" y="388747"/>
                    <a:pt x="8220456" y="292608"/>
                  </a:cubicBezTo>
                  <a:cubicBezTo>
                    <a:pt x="8356474" y="160528"/>
                    <a:pt x="8644191" y="160528"/>
                    <a:pt x="8780209" y="292608"/>
                  </a:cubicBezTo>
                  <a:cubicBezTo>
                    <a:pt x="8879205" y="388810"/>
                    <a:pt x="9027795" y="443928"/>
                    <a:pt x="9187751" y="443928"/>
                  </a:cubicBezTo>
                  <a:cubicBezTo>
                    <a:pt x="9347708" y="443928"/>
                    <a:pt x="9496298" y="388747"/>
                    <a:pt x="9595295" y="292608"/>
                  </a:cubicBezTo>
                  <a:cubicBezTo>
                    <a:pt x="9731312" y="160528"/>
                    <a:pt x="10019030" y="160528"/>
                    <a:pt x="10155047" y="292608"/>
                  </a:cubicBezTo>
                  <a:cubicBezTo>
                    <a:pt x="10254044" y="388810"/>
                    <a:pt x="10402634" y="443928"/>
                    <a:pt x="10562590" y="443928"/>
                  </a:cubicBezTo>
                  <a:cubicBezTo>
                    <a:pt x="10722547" y="443928"/>
                    <a:pt x="10871137" y="388747"/>
                    <a:pt x="10970133" y="292608"/>
                  </a:cubicBezTo>
                  <a:cubicBezTo>
                    <a:pt x="11106150" y="160528"/>
                    <a:pt x="11393869" y="160528"/>
                    <a:pt x="11529886" y="292608"/>
                  </a:cubicBezTo>
                  <a:cubicBezTo>
                    <a:pt x="11628882" y="388810"/>
                    <a:pt x="11777472" y="443928"/>
                    <a:pt x="11937428" y="443928"/>
                  </a:cubicBezTo>
                  <a:cubicBezTo>
                    <a:pt x="12028170" y="443928"/>
                    <a:pt x="12115165" y="426148"/>
                    <a:pt x="12191555" y="393255"/>
                  </a:cubicBezTo>
                  <a:lnTo>
                    <a:pt x="12191555" y="173418"/>
                  </a:lnTo>
                  <a:cubicBezTo>
                    <a:pt x="12047728" y="282956"/>
                    <a:pt x="11785473" y="275653"/>
                    <a:pt x="11657521" y="151384"/>
                  </a:cubicBez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76F1E74F-7692-EE08-5AC7-D86CA4965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365125"/>
            <a:ext cx="10802946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8645CBE1-B37F-CB2A-293C-B07C3A889DD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02920" y="1825625"/>
            <a:ext cx="529872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21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AEEC2-71F3-C57F-8495-75FA90D4C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365125"/>
            <a:ext cx="10802946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72B5B-45A1-5FC8-C0A4-E91625922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2920" y="1681163"/>
            <a:ext cx="529872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432000-5CD0-0FB9-1949-BC114751CF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" y="2505075"/>
            <a:ext cx="529872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48CD60-582C-E9B6-E719-FE7FC9AF90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22678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0814C8-EA71-32BA-7601-B9675F9800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22678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CE2F595-AB4A-F1B9-63BC-3D3BDD54A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70140" y="6356350"/>
            <a:ext cx="6835726" cy="365125"/>
          </a:xfrm>
          <a:prstGeom prst="rect">
            <a:avLst/>
          </a:prstGeom>
        </p:spPr>
        <p:txBody>
          <a:bodyPr rIns="0" anchor="ctr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GLOUCESTER MARINE GENOMICS INSTITUTE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48FACF5-17F9-BBE4-CF98-823963669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1654" y="6356350"/>
            <a:ext cx="491067" cy="365125"/>
          </a:xfrm>
          <a:prstGeom prst="rect">
            <a:avLst/>
          </a:prstGeom>
        </p:spPr>
        <p:txBody>
          <a:bodyPr lIns="0" anchor="ctr" anchorCtr="0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A7B4870A-3184-EE4D-BD01-65547E426D7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BDC802-034F-F228-962E-121E6FF5F2FB}"/>
              </a:ext>
            </a:extLst>
          </p:cNvPr>
          <p:cNvGrpSpPr/>
          <p:nvPr/>
        </p:nvGrpSpPr>
        <p:grpSpPr>
          <a:xfrm>
            <a:off x="-3377755" y="6356350"/>
            <a:ext cx="6070156" cy="409244"/>
            <a:chOff x="-2690509" y="4851400"/>
            <a:chExt cx="14882508" cy="1003363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44EBA62-9F0C-F46E-98B6-E3AABAE21D46}"/>
                </a:ext>
              </a:extLst>
            </p:cNvPr>
            <p:cNvSpPr/>
            <p:nvPr/>
          </p:nvSpPr>
          <p:spPr>
            <a:xfrm>
              <a:off x="444" y="4851400"/>
              <a:ext cx="12191555" cy="444563"/>
            </a:xfrm>
            <a:custGeom>
              <a:avLst/>
              <a:gdLst>
                <a:gd name="connsiteX0" fmla="*/ 11657521 w 12191555"/>
                <a:gd name="connsiteY0" fmla="*/ 151321 h 444563"/>
                <a:gd name="connsiteX1" fmla="*/ 11249977 w 12191555"/>
                <a:gd name="connsiteY1" fmla="*/ 0 h 444563"/>
                <a:gd name="connsiteX2" fmla="*/ 10842435 w 12191555"/>
                <a:gd name="connsiteY2" fmla="*/ 151321 h 444563"/>
                <a:gd name="connsiteX3" fmla="*/ 10282682 w 12191555"/>
                <a:gd name="connsiteY3" fmla="*/ 151321 h 444563"/>
                <a:gd name="connsiteX4" fmla="*/ 9875139 w 12191555"/>
                <a:gd name="connsiteY4" fmla="*/ 0 h 444563"/>
                <a:gd name="connsiteX5" fmla="*/ 9467596 w 12191555"/>
                <a:gd name="connsiteY5" fmla="*/ 151321 h 444563"/>
                <a:gd name="connsiteX6" fmla="*/ 8907844 w 12191555"/>
                <a:gd name="connsiteY6" fmla="*/ 151321 h 444563"/>
                <a:gd name="connsiteX7" fmla="*/ 8500300 w 12191555"/>
                <a:gd name="connsiteY7" fmla="*/ 0 h 444563"/>
                <a:gd name="connsiteX8" fmla="*/ 8092758 w 12191555"/>
                <a:gd name="connsiteY8" fmla="*/ 151321 h 444563"/>
                <a:gd name="connsiteX9" fmla="*/ 7533005 w 12191555"/>
                <a:gd name="connsiteY9" fmla="*/ 151321 h 444563"/>
                <a:gd name="connsiteX10" fmla="*/ 7125462 w 12191555"/>
                <a:gd name="connsiteY10" fmla="*/ 0 h 444563"/>
                <a:gd name="connsiteX11" fmla="*/ 6717919 w 12191555"/>
                <a:gd name="connsiteY11" fmla="*/ 151321 h 444563"/>
                <a:gd name="connsiteX12" fmla="*/ 6717221 w 12191555"/>
                <a:gd name="connsiteY12" fmla="*/ 151955 h 444563"/>
                <a:gd name="connsiteX13" fmla="*/ 6717221 w 12191555"/>
                <a:gd name="connsiteY13" fmla="*/ 151955 h 444563"/>
                <a:gd name="connsiteX14" fmla="*/ 6690678 w 12191555"/>
                <a:gd name="connsiteY14" fmla="*/ 174625 h 444563"/>
                <a:gd name="connsiteX15" fmla="*/ 6158294 w 12191555"/>
                <a:gd name="connsiteY15" fmla="*/ 151321 h 444563"/>
                <a:gd name="connsiteX16" fmla="*/ 5750751 w 12191555"/>
                <a:gd name="connsiteY16" fmla="*/ 0 h 444563"/>
                <a:gd name="connsiteX17" fmla="*/ 5382133 w 12191555"/>
                <a:gd name="connsiteY17" fmla="*/ 117602 h 444563"/>
                <a:gd name="connsiteX18" fmla="*/ 5342446 w 12191555"/>
                <a:gd name="connsiteY18" fmla="*/ 151955 h 444563"/>
                <a:gd name="connsiteX19" fmla="*/ 5315903 w 12191555"/>
                <a:gd name="connsiteY19" fmla="*/ 174689 h 444563"/>
                <a:gd name="connsiteX20" fmla="*/ 4783519 w 12191555"/>
                <a:gd name="connsiteY20" fmla="*/ 151384 h 444563"/>
                <a:gd name="connsiteX21" fmla="*/ 4375976 w 12191555"/>
                <a:gd name="connsiteY21" fmla="*/ 64 h 444563"/>
                <a:gd name="connsiteX22" fmla="*/ 4051935 w 12191555"/>
                <a:gd name="connsiteY22" fmla="*/ 86995 h 444563"/>
                <a:gd name="connsiteX23" fmla="*/ 4048570 w 12191555"/>
                <a:gd name="connsiteY23" fmla="*/ 89091 h 444563"/>
                <a:gd name="connsiteX24" fmla="*/ 4031171 w 12191555"/>
                <a:gd name="connsiteY24" fmla="*/ 100457 h 444563"/>
                <a:gd name="connsiteX25" fmla="*/ 4024567 w 12191555"/>
                <a:gd name="connsiteY25" fmla="*/ 105029 h 444563"/>
                <a:gd name="connsiteX26" fmla="*/ 4011422 w 12191555"/>
                <a:gd name="connsiteY26" fmla="*/ 114681 h 444563"/>
                <a:gd name="connsiteX27" fmla="*/ 4002024 w 12191555"/>
                <a:gd name="connsiteY27" fmla="*/ 121984 h 444563"/>
                <a:gd name="connsiteX28" fmla="*/ 3992690 w 12191555"/>
                <a:gd name="connsiteY28" fmla="*/ 129603 h 444563"/>
                <a:gd name="connsiteX29" fmla="*/ 3980942 w 12191555"/>
                <a:gd name="connsiteY29" fmla="*/ 139827 h 444563"/>
                <a:gd name="connsiteX30" fmla="*/ 3977894 w 12191555"/>
                <a:gd name="connsiteY30" fmla="*/ 142494 h 444563"/>
                <a:gd name="connsiteX31" fmla="*/ 3972243 w 12191555"/>
                <a:gd name="connsiteY31" fmla="*/ 147828 h 444563"/>
                <a:gd name="connsiteX32" fmla="*/ 3967671 w 12191555"/>
                <a:gd name="connsiteY32" fmla="*/ 152019 h 444563"/>
                <a:gd name="connsiteX33" fmla="*/ 3407918 w 12191555"/>
                <a:gd name="connsiteY33" fmla="*/ 152019 h 444563"/>
                <a:gd name="connsiteX34" fmla="*/ 3000375 w 12191555"/>
                <a:gd name="connsiteY34" fmla="*/ 698 h 444563"/>
                <a:gd name="connsiteX35" fmla="*/ 2592832 w 12191555"/>
                <a:gd name="connsiteY35" fmla="*/ 152019 h 444563"/>
                <a:gd name="connsiteX36" fmla="*/ 2033080 w 12191555"/>
                <a:gd name="connsiteY36" fmla="*/ 152019 h 444563"/>
                <a:gd name="connsiteX37" fmla="*/ 1625537 w 12191555"/>
                <a:gd name="connsiteY37" fmla="*/ 698 h 444563"/>
                <a:gd name="connsiteX38" fmla="*/ 1217994 w 12191555"/>
                <a:gd name="connsiteY38" fmla="*/ 152019 h 444563"/>
                <a:gd name="connsiteX39" fmla="*/ 658241 w 12191555"/>
                <a:gd name="connsiteY39" fmla="*/ 152019 h 444563"/>
                <a:gd name="connsiteX40" fmla="*/ 250698 w 12191555"/>
                <a:gd name="connsiteY40" fmla="*/ 698 h 444563"/>
                <a:gd name="connsiteX41" fmla="*/ 0 w 12191555"/>
                <a:gd name="connsiteY41" fmla="*/ 49974 h 444563"/>
                <a:gd name="connsiteX42" fmla="*/ 0 w 12191555"/>
                <a:gd name="connsiteY42" fmla="*/ 268669 h 444563"/>
                <a:gd name="connsiteX43" fmla="*/ 530606 w 12191555"/>
                <a:gd name="connsiteY43" fmla="*/ 293243 h 444563"/>
                <a:gd name="connsiteX44" fmla="*/ 938149 w 12191555"/>
                <a:gd name="connsiteY44" fmla="*/ 444564 h 444563"/>
                <a:gd name="connsiteX45" fmla="*/ 1345692 w 12191555"/>
                <a:gd name="connsiteY45" fmla="*/ 293243 h 444563"/>
                <a:gd name="connsiteX46" fmla="*/ 1905445 w 12191555"/>
                <a:gd name="connsiteY46" fmla="*/ 293243 h 444563"/>
                <a:gd name="connsiteX47" fmla="*/ 2312988 w 12191555"/>
                <a:gd name="connsiteY47" fmla="*/ 444564 h 444563"/>
                <a:gd name="connsiteX48" fmla="*/ 2720531 w 12191555"/>
                <a:gd name="connsiteY48" fmla="*/ 293243 h 444563"/>
                <a:gd name="connsiteX49" fmla="*/ 3280283 w 12191555"/>
                <a:gd name="connsiteY49" fmla="*/ 293243 h 444563"/>
                <a:gd name="connsiteX50" fmla="*/ 3687826 w 12191555"/>
                <a:gd name="connsiteY50" fmla="*/ 444564 h 444563"/>
                <a:gd name="connsiteX51" fmla="*/ 4095369 w 12191555"/>
                <a:gd name="connsiteY51" fmla="*/ 293243 h 444563"/>
                <a:gd name="connsiteX52" fmla="*/ 4096068 w 12191555"/>
                <a:gd name="connsiteY52" fmla="*/ 292608 h 444563"/>
                <a:gd name="connsiteX53" fmla="*/ 4096068 w 12191555"/>
                <a:gd name="connsiteY53" fmla="*/ 292608 h 444563"/>
                <a:gd name="connsiteX54" fmla="*/ 4108514 w 12191555"/>
                <a:gd name="connsiteY54" fmla="*/ 281305 h 444563"/>
                <a:gd name="connsiteX55" fmla="*/ 4133977 w 12191555"/>
                <a:gd name="connsiteY55" fmla="*/ 261938 h 444563"/>
                <a:gd name="connsiteX56" fmla="*/ 4138168 w 12191555"/>
                <a:gd name="connsiteY56" fmla="*/ 259016 h 444563"/>
                <a:gd name="connsiteX57" fmla="*/ 4161282 w 12191555"/>
                <a:gd name="connsiteY57" fmla="*/ 245237 h 444563"/>
                <a:gd name="connsiteX58" fmla="*/ 4173792 w 12191555"/>
                <a:gd name="connsiteY58" fmla="*/ 238697 h 444563"/>
                <a:gd name="connsiteX59" fmla="*/ 4191000 w 12191555"/>
                <a:gd name="connsiteY59" fmla="*/ 230696 h 444563"/>
                <a:gd name="connsiteX60" fmla="*/ 4214749 w 12191555"/>
                <a:gd name="connsiteY60" fmla="*/ 221234 h 444563"/>
                <a:gd name="connsiteX61" fmla="*/ 4222877 w 12191555"/>
                <a:gd name="connsiteY61" fmla="*/ 218313 h 444563"/>
                <a:gd name="connsiteX62" fmla="*/ 4654931 w 12191555"/>
                <a:gd name="connsiteY62" fmla="*/ 293243 h 444563"/>
                <a:gd name="connsiteX63" fmla="*/ 5062474 w 12191555"/>
                <a:gd name="connsiteY63" fmla="*/ 444564 h 444563"/>
                <a:gd name="connsiteX64" fmla="*/ 5431155 w 12191555"/>
                <a:gd name="connsiteY64" fmla="*/ 326961 h 444563"/>
                <a:gd name="connsiteX65" fmla="*/ 5470779 w 12191555"/>
                <a:gd name="connsiteY65" fmla="*/ 292672 h 444563"/>
                <a:gd name="connsiteX66" fmla="*/ 5497322 w 12191555"/>
                <a:gd name="connsiteY66" fmla="*/ 269939 h 444563"/>
                <a:gd name="connsiteX67" fmla="*/ 6029706 w 12191555"/>
                <a:gd name="connsiteY67" fmla="*/ 293243 h 444563"/>
                <a:gd name="connsiteX68" fmla="*/ 6437249 w 12191555"/>
                <a:gd name="connsiteY68" fmla="*/ 444564 h 444563"/>
                <a:gd name="connsiteX69" fmla="*/ 6805930 w 12191555"/>
                <a:gd name="connsiteY69" fmla="*/ 326961 h 444563"/>
                <a:gd name="connsiteX70" fmla="*/ 6845618 w 12191555"/>
                <a:gd name="connsiteY70" fmla="*/ 292608 h 444563"/>
                <a:gd name="connsiteX71" fmla="*/ 7405370 w 12191555"/>
                <a:gd name="connsiteY71" fmla="*/ 292608 h 444563"/>
                <a:gd name="connsiteX72" fmla="*/ 7812913 w 12191555"/>
                <a:gd name="connsiteY72" fmla="*/ 443928 h 444563"/>
                <a:gd name="connsiteX73" fmla="*/ 8220456 w 12191555"/>
                <a:gd name="connsiteY73" fmla="*/ 292608 h 444563"/>
                <a:gd name="connsiteX74" fmla="*/ 8780209 w 12191555"/>
                <a:gd name="connsiteY74" fmla="*/ 292608 h 444563"/>
                <a:gd name="connsiteX75" fmla="*/ 9187751 w 12191555"/>
                <a:gd name="connsiteY75" fmla="*/ 443928 h 444563"/>
                <a:gd name="connsiteX76" fmla="*/ 9595295 w 12191555"/>
                <a:gd name="connsiteY76" fmla="*/ 292608 h 444563"/>
                <a:gd name="connsiteX77" fmla="*/ 10155047 w 12191555"/>
                <a:gd name="connsiteY77" fmla="*/ 292608 h 444563"/>
                <a:gd name="connsiteX78" fmla="*/ 10562590 w 12191555"/>
                <a:gd name="connsiteY78" fmla="*/ 443928 h 444563"/>
                <a:gd name="connsiteX79" fmla="*/ 10970133 w 12191555"/>
                <a:gd name="connsiteY79" fmla="*/ 292608 h 444563"/>
                <a:gd name="connsiteX80" fmla="*/ 11529886 w 12191555"/>
                <a:gd name="connsiteY80" fmla="*/ 292608 h 444563"/>
                <a:gd name="connsiteX81" fmla="*/ 11937428 w 12191555"/>
                <a:gd name="connsiteY81" fmla="*/ 443928 h 444563"/>
                <a:gd name="connsiteX82" fmla="*/ 12191555 w 12191555"/>
                <a:gd name="connsiteY82" fmla="*/ 393255 h 444563"/>
                <a:gd name="connsiteX83" fmla="*/ 12191555 w 12191555"/>
                <a:gd name="connsiteY83" fmla="*/ 173418 h 444563"/>
                <a:gd name="connsiteX84" fmla="*/ 11657521 w 12191555"/>
                <a:gd name="connsiteY84" fmla="*/ 151384 h 44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12191555" h="444563">
                  <a:moveTo>
                    <a:pt x="11657521" y="151321"/>
                  </a:moveTo>
                  <a:cubicBezTo>
                    <a:pt x="11558461" y="55118"/>
                    <a:pt x="11409934" y="0"/>
                    <a:pt x="11249977" y="0"/>
                  </a:cubicBezTo>
                  <a:cubicBezTo>
                    <a:pt x="11090021" y="0"/>
                    <a:pt x="10941495" y="55182"/>
                    <a:pt x="10842435" y="151321"/>
                  </a:cubicBezTo>
                  <a:cubicBezTo>
                    <a:pt x="10706417" y="283401"/>
                    <a:pt x="10418699" y="283401"/>
                    <a:pt x="10282682" y="151321"/>
                  </a:cubicBezTo>
                  <a:cubicBezTo>
                    <a:pt x="10183622" y="55118"/>
                    <a:pt x="10035096" y="0"/>
                    <a:pt x="9875139" y="0"/>
                  </a:cubicBezTo>
                  <a:cubicBezTo>
                    <a:pt x="9715183" y="0"/>
                    <a:pt x="9566592" y="55182"/>
                    <a:pt x="9467596" y="151321"/>
                  </a:cubicBezTo>
                  <a:cubicBezTo>
                    <a:pt x="9331579" y="283401"/>
                    <a:pt x="9043861" y="283401"/>
                    <a:pt x="8907844" y="151321"/>
                  </a:cubicBezTo>
                  <a:cubicBezTo>
                    <a:pt x="8808784" y="55118"/>
                    <a:pt x="8660257" y="0"/>
                    <a:pt x="8500300" y="0"/>
                  </a:cubicBezTo>
                  <a:cubicBezTo>
                    <a:pt x="8340344" y="0"/>
                    <a:pt x="8191754" y="55182"/>
                    <a:pt x="8092758" y="151321"/>
                  </a:cubicBezTo>
                  <a:cubicBezTo>
                    <a:pt x="7956741" y="283401"/>
                    <a:pt x="7669022" y="283401"/>
                    <a:pt x="7533005" y="151321"/>
                  </a:cubicBezTo>
                  <a:cubicBezTo>
                    <a:pt x="7433945" y="55118"/>
                    <a:pt x="7285419" y="0"/>
                    <a:pt x="7125462" y="0"/>
                  </a:cubicBezTo>
                  <a:cubicBezTo>
                    <a:pt x="6965506" y="0"/>
                    <a:pt x="6816916" y="55182"/>
                    <a:pt x="6717919" y="151321"/>
                  </a:cubicBezTo>
                  <a:cubicBezTo>
                    <a:pt x="6717665" y="151574"/>
                    <a:pt x="6717412" y="151765"/>
                    <a:pt x="6717221" y="151955"/>
                  </a:cubicBezTo>
                  <a:lnTo>
                    <a:pt x="6717221" y="151955"/>
                  </a:lnTo>
                  <a:cubicBezTo>
                    <a:pt x="6708902" y="159957"/>
                    <a:pt x="6700012" y="167513"/>
                    <a:pt x="6690678" y="174625"/>
                  </a:cubicBezTo>
                  <a:cubicBezTo>
                    <a:pt x="6546469" y="282892"/>
                    <a:pt x="6285738" y="275082"/>
                    <a:pt x="6158294" y="151321"/>
                  </a:cubicBezTo>
                  <a:cubicBezTo>
                    <a:pt x="6059234" y="55118"/>
                    <a:pt x="5910707" y="0"/>
                    <a:pt x="5750751" y="0"/>
                  </a:cubicBezTo>
                  <a:cubicBezTo>
                    <a:pt x="5610543" y="0"/>
                    <a:pt x="5479098" y="42354"/>
                    <a:pt x="5382133" y="117602"/>
                  </a:cubicBezTo>
                  <a:cubicBezTo>
                    <a:pt x="5368163" y="128397"/>
                    <a:pt x="5354892" y="139827"/>
                    <a:pt x="5342446" y="151955"/>
                  </a:cubicBezTo>
                  <a:cubicBezTo>
                    <a:pt x="5334127" y="160020"/>
                    <a:pt x="5325237" y="167577"/>
                    <a:pt x="5315903" y="174689"/>
                  </a:cubicBezTo>
                  <a:cubicBezTo>
                    <a:pt x="5171694" y="282956"/>
                    <a:pt x="4910963" y="275209"/>
                    <a:pt x="4783519" y="151384"/>
                  </a:cubicBezTo>
                  <a:cubicBezTo>
                    <a:pt x="4684459" y="55182"/>
                    <a:pt x="4535932" y="64"/>
                    <a:pt x="4375976" y="64"/>
                  </a:cubicBezTo>
                  <a:cubicBezTo>
                    <a:pt x="4256215" y="64"/>
                    <a:pt x="4142931" y="31115"/>
                    <a:pt x="4051935" y="86995"/>
                  </a:cubicBezTo>
                  <a:cubicBezTo>
                    <a:pt x="4050792" y="87693"/>
                    <a:pt x="4049713" y="88392"/>
                    <a:pt x="4048570" y="89091"/>
                  </a:cubicBezTo>
                  <a:cubicBezTo>
                    <a:pt x="4042664" y="92773"/>
                    <a:pt x="4036886" y="96584"/>
                    <a:pt x="4031171" y="100457"/>
                  </a:cubicBezTo>
                  <a:cubicBezTo>
                    <a:pt x="4028948" y="101981"/>
                    <a:pt x="4026789" y="103505"/>
                    <a:pt x="4024567" y="105029"/>
                  </a:cubicBezTo>
                  <a:cubicBezTo>
                    <a:pt x="4020121" y="108204"/>
                    <a:pt x="4015740" y="111379"/>
                    <a:pt x="4011422" y="114681"/>
                  </a:cubicBezTo>
                  <a:cubicBezTo>
                    <a:pt x="4008247" y="117094"/>
                    <a:pt x="4005136" y="119507"/>
                    <a:pt x="4002024" y="121984"/>
                  </a:cubicBezTo>
                  <a:cubicBezTo>
                    <a:pt x="3998913" y="124523"/>
                    <a:pt x="3995801" y="127064"/>
                    <a:pt x="3992690" y="129603"/>
                  </a:cubicBezTo>
                  <a:cubicBezTo>
                    <a:pt x="3988689" y="132969"/>
                    <a:pt x="3984752" y="136334"/>
                    <a:pt x="3980942" y="139827"/>
                  </a:cubicBezTo>
                  <a:cubicBezTo>
                    <a:pt x="3979926" y="140716"/>
                    <a:pt x="3978910" y="141541"/>
                    <a:pt x="3977894" y="142494"/>
                  </a:cubicBezTo>
                  <a:cubicBezTo>
                    <a:pt x="3975989" y="144272"/>
                    <a:pt x="3974148" y="146050"/>
                    <a:pt x="3972243" y="147828"/>
                  </a:cubicBezTo>
                  <a:cubicBezTo>
                    <a:pt x="3970719" y="149289"/>
                    <a:pt x="3969131" y="150622"/>
                    <a:pt x="3967671" y="152019"/>
                  </a:cubicBezTo>
                  <a:cubicBezTo>
                    <a:pt x="3831654" y="284099"/>
                    <a:pt x="3543935" y="284099"/>
                    <a:pt x="3407918" y="152019"/>
                  </a:cubicBezTo>
                  <a:cubicBezTo>
                    <a:pt x="3308858" y="55816"/>
                    <a:pt x="3160332" y="698"/>
                    <a:pt x="3000375" y="698"/>
                  </a:cubicBezTo>
                  <a:cubicBezTo>
                    <a:pt x="2840419" y="698"/>
                    <a:pt x="2691829" y="55880"/>
                    <a:pt x="2592832" y="152019"/>
                  </a:cubicBezTo>
                  <a:cubicBezTo>
                    <a:pt x="2456815" y="284099"/>
                    <a:pt x="2169097" y="284099"/>
                    <a:pt x="2033080" y="152019"/>
                  </a:cubicBezTo>
                  <a:cubicBezTo>
                    <a:pt x="1934020" y="55816"/>
                    <a:pt x="1785493" y="698"/>
                    <a:pt x="1625537" y="698"/>
                  </a:cubicBezTo>
                  <a:cubicBezTo>
                    <a:pt x="1465580" y="698"/>
                    <a:pt x="1316990" y="55880"/>
                    <a:pt x="1217994" y="152019"/>
                  </a:cubicBezTo>
                  <a:cubicBezTo>
                    <a:pt x="1081977" y="284099"/>
                    <a:pt x="794258" y="284099"/>
                    <a:pt x="658241" y="152019"/>
                  </a:cubicBezTo>
                  <a:cubicBezTo>
                    <a:pt x="559181" y="55816"/>
                    <a:pt x="410655" y="698"/>
                    <a:pt x="250698" y="698"/>
                  </a:cubicBezTo>
                  <a:cubicBezTo>
                    <a:pt x="161354" y="698"/>
                    <a:pt x="75565" y="17971"/>
                    <a:pt x="0" y="49974"/>
                  </a:cubicBezTo>
                  <a:lnTo>
                    <a:pt x="0" y="268669"/>
                  </a:lnTo>
                  <a:cubicBezTo>
                    <a:pt x="144526" y="161798"/>
                    <a:pt x="403606" y="169926"/>
                    <a:pt x="530606" y="293243"/>
                  </a:cubicBezTo>
                  <a:cubicBezTo>
                    <a:pt x="629603" y="389446"/>
                    <a:pt x="778193" y="444564"/>
                    <a:pt x="938149" y="444564"/>
                  </a:cubicBezTo>
                  <a:cubicBezTo>
                    <a:pt x="1098106" y="444564"/>
                    <a:pt x="1246696" y="389382"/>
                    <a:pt x="1345692" y="293243"/>
                  </a:cubicBezTo>
                  <a:cubicBezTo>
                    <a:pt x="1481709" y="161163"/>
                    <a:pt x="1769428" y="161163"/>
                    <a:pt x="1905445" y="293243"/>
                  </a:cubicBezTo>
                  <a:cubicBezTo>
                    <a:pt x="2004441" y="389446"/>
                    <a:pt x="2153031" y="444564"/>
                    <a:pt x="2312988" y="444564"/>
                  </a:cubicBezTo>
                  <a:cubicBezTo>
                    <a:pt x="2472944" y="444564"/>
                    <a:pt x="2621534" y="389382"/>
                    <a:pt x="2720531" y="293243"/>
                  </a:cubicBezTo>
                  <a:cubicBezTo>
                    <a:pt x="2856548" y="161163"/>
                    <a:pt x="3144266" y="161163"/>
                    <a:pt x="3280283" y="293243"/>
                  </a:cubicBezTo>
                  <a:cubicBezTo>
                    <a:pt x="3379280" y="389446"/>
                    <a:pt x="3527870" y="444564"/>
                    <a:pt x="3687826" y="444564"/>
                  </a:cubicBezTo>
                  <a:cubicBezTo>
                    <a:pt x="3847783" y="444564"/>
                    <a:pt x="3996373" y="389382"/>
                    <a:pt x="4095369" y="293243"/>
                  </a:cubicBezTo>
                  <a:cubicBezTo>
                    <a:pt x="4095623" y="292989"/>
                    <a:pt x="4095877" y="292798"/>
                    <a:pt x="4096068" y="292608"/>
                  </a:cubicBezTo>
                  <a:lnTo>
                    <a:pt x="4096068" y="292608"/>
                  </a:lnTo>
                  <a:cubicBezTo>
                    <a:pt x="4100068" y="288734"/>
                    <a:pt x="4104259" y="284988"/>
                    <a:pt x="4108514" y="281305"/>
                  </a:cubicBezTo>
                  <a:cubicBezTo>
                    <a:pt x="4116578" y="274384"/>
                    <a:pt x="4125151" y="268034"/>
                    <a:pt x="4133977" y="261938"/>
                  </a:cubicBezTo>
                  <a:cubicBezTo>
                    <a:pt x="4135374" y="260985"/>
                    <a:pt x="4136771" y="259969"/>
                    <a:pt x="4138168" y="259016"/>
                  </a:cubicBezTo>
                  <a:cubicBezTo>
                    <a:pt x="4145598" y="254127"/>
                    <a:pt x="4153345" y="249618"/>
                    <a:pt x="4161282" y="245237"/>
                  </a:cubicBezTo>
                  <a:cubicBezTo>
                    <a:pt x="4165409" y="243015"/>
                    <a:pt x="4169537" y="240792"/>
                    <a:pt x="4173792" y="238697"/>
                  </a:cubicBezTo>
                  <a:cubicBezTo>
                    <a:pt x="4179443" y="235903"/>
                    <a:pt x="4185221" y="233235"/>
                    <a:pt x="4191000" y="230696"/>
                  </a:cubicBezTo>
                  <a:cubicBezTo>
                    <a:pt x="4198747" y="227330"/>
                    <a:pt x="4206685" y="224155"/>
                    <a:pt x="4214749" y="221234"/>
                  </a:cubicBezTo>
                  <a:cubicBezTo>
                    <a:pt x="4217480" y="220282"/>
                    <a:pt x="4220147" y="219266"/>
                    <a:pt x="4222877" y="218313"/>
                  </a:cubicBezTo>
                  <a:cubicBezTo>
                    <a:pt x="4367276" y="169672"/>
                    <a:pt x="4553395" y="194628"/>
                    <a:pt x="4654931" y="293243"/>
                  </a:cubicBezTo>
                  <a:cubicBezTo>
                    <a:pt x="4753928" y="389446"/>
                    <a:pt x="4902518" y="444564"/>
                    <a:pt x="5062474" y="444564"/>
                  </a:cubicBezTo>
                  <a:cubicBezTo>
                    <a:pt x="5202682" y="444564"/>
                    <a:pt x="5334127" y="402146"/>
                    <a:pt x="5431155" y="326961"/>
                  </a:cubicBezTo>
                  <a:cubicBezTo>
                    <a:pt x="5445125" y="316166"/>
                    <a:pt x="5458333" y="304736"/>
                    <a:pt x="5470779" y="292672"/>
                  </a:cubicBezTo>
                  <a:cubicBezTo>
                    <a:pt x="5479098" y="284607"/>
                    <a:pt x="5487988" y="277051"/>
                    <a:pt x="5497322" y="269939"/>
                  </a:cubicBezTo>
                  <a:cubicBezTo>
                    <a:pt x="5641531" y="161671"/>
                    <a:pt x="5902262" y="169418"/>
                    <a:pt x="6029706" y="293243"/>
                  </a:cubicBezTo>
                  <a:cubicBezTo>
                    <a:pt x="6128703" y="389446"/>
                    <a:pt x="6277293" y="444564"/>
                    <a:pt x="6437249" y="444564"/>
                  </a:cubicBezTo>
                  <a:cubicBezTo>
                    <a:pt x="6577457" y="444564"/>
                    <a:pt x="6708902" y="402209"/>
                    <a:pt x="6805930" y="326961"/>
                  </a:cubicBezTo>
                  <a:cubicBezTo>
                    <a:pt x="6819900" y="316166"/>
                    <a:pt x="6833108" y="304736"/>
                    <a:pt x="6845618" y="292608"/>
                  </a:cubicBezTo>
                  <a:cubicBezTo>
                    <a:pt x="6981635" y="160528"/>
                    <a:pt x="7269353" y="160528"/>
                    <a:pt x="7405370" y="292608"/>
                  </a:cubicBezTo>
                  <a:cubicBezTo>
                    <a:pt x="7504367" y="388810"/>
                    <a:pt x="7652957" y="443928"/>
                    <a:pt x="7812913" y="443928"/>
                  </a:cubicBezTo>
                  <a:cubicBezTo>
                    <a:pt x="7972870" y="443928"/>
                    <a:pt x="8121460" y="388747"/>
                    <a:pt x="8220456" y="292608"/>
                  </a:cubicBezTo>
                  <a:cubicBezTo>
                    <a:pt x="8356474" y="160528"/>
                    <a:pt x="8644191" y="160528"/>
                    <a:pt x="8780209" y="292608"/>
                  </a:cubicBezTo>
                  <a:cubicBezTo>
                    <a:pt x="8879205" y="388810"/>
                    <a:pt x="9027795" y="443928"/>
                    <a:pt x="9187751" y="443928"/>
                  </a:cubicBezTo>
                  <a:cubicBezTo>
                    <a:pt x="9347708" y="443928"/>
                    <a:pt x="9496298" y="388747"/>
                    <a:pt x="9595295" y="292608"/>
                  </a:cubicBezTo>
                  <a:cubicBezTo>
                    <a:pt x="9731312" y="160528"/>
                    <a:pt x="10019030" y="160528"/>
                    <a:pt x="10155047" y="292608"/>
                  </a:cubicBezTo>
                  <a:cubicBezTo>
                    <a:pt x="10254044" y="388810"/>
                    <a:pt x="10402634" y="443928"/>
                    <a:pt x="10562590" y="443928"/>
                  </a:cubicBezTo>
                  <a:cubicBezTo>
                    <a:pt x="10722547" y="443928"/>
                    <a:pt x="10871137" y="388747"/>
                    <a:pt x="10970133" y="292608"/>
                  </a:cubicBezTo>
                  <a:cubicBezTo>
                    <a:pt x="11106150" y="160528"/>
                    <a:pt x="11393869" y="160528"/>
                    <a:pt x="11529886" y="292608"/>
                  </a:cubicBezTo>
                  <a:cubicBezTo>
                    <a:pt x="11628882" y="388810"/>
                    <a:pt x="11777472" y="443928"/>
                    <a:pt x="11937428" y="443928"/>
                  </a:cubicBezTo>
                  <a:cubicBezTo>
                    <a:pt x="12028170" y="443928"/>
                    <a:pt x="12115165" y="426148"/>
                    <a:pt x="12191555" y="393255"/>
                  </a:cubicBezTo>
                  <a:lnTo>
                    <a:pt x="12191555" y="173418"/>
                  </a:lnTo>
                  <a:cubicBezTo>
                    <a:pt x="12047728" y="282956"/>
                    <a:pt x="11785473" y="275653"/>
                    <a:pt x="11657521" y="151384"/>
                  </a:cubicBezTo>
                  <a:close/>
                </a:path>
              </a:pathLst>
            </a:custGeom>
            <a:solidFill>
              <a:srgbClr val="5EBCB6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ADEFD72A-62E0-5B08-4592-6DF75DC5BCF8}"/>
                </a:ext>
              </a:extLst>
            </p:cNvPr>
            <p:cNvSpPr/>
            <p:nvPr/>
          </p:nvSpPr>
          <p:spPr>
            <a:xfrm>
              <a:off x="-2690509" y="5410200"/>
              <a:ext cx="12191555" cy="444563"/>
            </a:xfrm>
            <a:custGeom>
              <a:avLst/>
              <a:gdLst>
                <a:gd name="connsiteX0" fmla="*/ 11657521 w 12191555"/>
                <a:gd name="connsiteY0" fmla="*/ 151321 h 444563"/>
                <a:gd name="connsiteX1" fmla="*/ 11249977 w 12191555"/>
                <a:gd name="connsiteY1" fmla="*/ 0 h 444563"/>
                <a:gd name="connsiteX2" fmla="*/ 10842435 w 12191555"/>
                <a:gd name="connsiteY2" fmla="*/ 151321 h 444563"/>
                <a:gd name="connsiteX3" fmla="*/ 10282682 w 12191555"/>
                <a:gd name="connsiteY3" fmla="*/ 151321 h 444563"/>
                <a:gd name="connsiteX4" fmla="*/ 9875139 w 12191555"/>
                <a:gd name="connsiteY4" fmla="*/ 0 h 444563"/>
                <a:gd name="connsiteX5" fmla="*/ 9467596 w 12191555"/>
                <a:gd name="connsiteY5" fmla="*/ 151321 h 444563"/>
                <a:gd name="connsiteX6" fmla="*/ 8907844 w 12191555"/>
                <a:gd name="connsiteY6" fmla="*/ 151321 h 444563"/>
                <a:gd name="connsiteX7" fmla="*/ 8500300 w 12191555"/>
                <a:gd name="connsiteY7" fmla="*/ 0 h 444563"/>
                <a:gd name="connsiteX8" fmla="*/ 8092758 w 12191555"/>
                <a:gd name="connsiteY8" fmla="*/ 151321 h 444563"/>
                <a:gd name="connsiteX9" fmla="*/ 7533005 w 12191555"/>
                <a:gd name="connsiteY9" fmla="*/ 151321 h 444563"/>
                <a:gd name="connsiteX10" fmla="*/ 7125462 w 12191555"/>
                <a:gd name="connsiteY10" fmla="*/ 0 h 444563"/>
                <a:gd name="connsiteX11" fmla="*/ 6717919 w 12191555"/>
                <a:gd name="connsiteY11" fmla="*/ 151321 h 444563"/>
                <a:gd name="connsiteX12" fmla="*/ 6717221 w 12191555"/>
                <a:gd name="connsiteY12" fmla="*/ 151955 h 444563"/>
                <a:gd name="connsiteX13" fmla="*/ 6717221 w 12191555"/>
                <a:gd name="connsiteY13" fmla="*/ 151955 h 444563"/>
                <a:gd name="connsiteX14" fmla="*/ 6690678 w 12191555"/>
                <a:gd name="connsiteY14" fmla="*/ 174625 h 444563"/>
                <a:gd name="connsiteX15" fmla="*/ 6158294 w 12191555"/>
                <a:gd name="connsiteY15" fmla="*/ 151321 h 444563"/>
                <a:gd name="connsiteX16" fmla="*/ 5750751 w 12191555"/>
                <a:gd name="connsiteY16" fmla="*/ 0 h 444563"/>
                <a:gd name="connsiteX17" fmla="*/ 5382133 w 12191555"/>
                <a:gd name="connsiteY17" fmla="*/ 117602 h 444563"/>
                <a:gd name="connsiteX18" fmla="*/ 5342446 w 12191555"/>
                <a:gd name="connsiteY18" fmla="*/ 151955 h 444563"/>
                <a:gd name="connsiteX19" fmla="*/ 5315903 w 12191555"/>
                <a:gd name="connsiteY19" fmla="*/ 174689 h 444563"/>
                <a:gd name="connsiteX20" fmla="*/ 4783519 w 12191555"/>
                <a:gd name="connsiteY20" fmla="*/ 151384 h 444563"/>
                <a:gd name="connsiteX21" fmla="*/ 4375976 w 12191555"/>
                <a:gd name="connsiteY21" fmla="*/ 64 h 444563"/>
                <a:gd name="connsiteX22" fmla="*/ 4051935 w 12191555"/>
                <a:gd name="connsiteY22" fmla="*/ 86995 h 444563"/>
                <a:gd name="connsiteX23" fmla="*/ 4048570 w 12191555"/>
                <a:gd name="connsiteY23" fmla="*/ 89091 h 444563"/>
                <a:gd name="connsiteX24" fmla="*/ 4031171 w 12191555"/>
                <a:gd name="connsiteY24" fmla="*/ 100457 h 444563"/>
                <a:gd name="connsiteX25" fmla="*/ 4024567 w 12191555"/>
                <a:gd name="connsiteY25" fmla="*/ 105029 h 444563"/>
                <a:gd name="connsiteX26" fmla="*/ 4011422 w 12191555"/>
                <a:gd name="connsiteY26" fmla="*/ 114681 h 444563"/>
                <a:gd name="connsiteX27" fmla="*/ 4002024 w 12191555"/>
                <a:gd name="connsiteY27" fmla="*/ 121984 h 444563"/>
                <a:gd name="connsiteX28" fmla="*/ 3992690 w 12191555"/>
                <a:gd name="connsiteY28" fmla="*/ 129603 h 444563"/>
                <a:gd name="connsiteX29" fmla="*/ 3980942 w 12191555"/>
                <a:gd name="connsiteY29" fmla="*/ 139827 h 444563"/>
                <a:gd name="connsiteX30" fmla="*/ 3977894 w 12191555"/>
                <a:gd name="connsiteY30" fmla="*/ 142494 h 444563"/>
                <a:gd name="connsiteX31" fmla="*/ 3972243 w 12191555"/>
                <a:gd name="connsiteY31" fmla="*/ 147828 h 444563"/>
                <a:gd name="connsiteX32" fmla="*/ 3967671 w 12191555"/>
                <a:gd name="connsiteY32" fmla="*/ 152019 h 444563"/>
                <a:gd name="connsiteX33" fmla="*/ 3407918 w 12191555"/>
                <a:gd name="connsiteY33" fmla="*/ 152019 h 444563"/>
                <a:gd name="connsiteX34" fmla="*/ 3000375 w 12191555"/>
                <a:gd name="connsiteY34" fmla="*/ 698 h 444563"/>
                <a:gd name="connsiteX35" fmla="*/ 2592832 w 12191555"/>
                <a:gd name="connsiteY35" fmla="*/ 152019 h 444563"/>
                <a:gd name="connsiteX36" fmla="*/ 2033080 w 12191555"/>
                <a:gd name="connsiteY36" fmla="*/ 152019 h 444563"/>
                <a:gd name="connsiteX37" fmla="*/ 1625537 w 12191555"/>
                <a:gd name="connsiteY37" fmla="*/ 698 h 444563"/>
                <a:gd name="connsiteX38" fmla="*/ 1217994 w 12191555"/>
                <a:gd name="connsiteY38" fmla="*/ 152019 h 444563"/>
                <a:gd name="connsiteX39" fmla="*/ 658241 w 12191555"/>
                <a:gd name="connsiteY39" fmla="*/ 152019 h 444563"/>
                <a:gd name="connsiteX40" fmla="*/ 250698 w 12191555"/>
                <a:gd name="connsiteY40" fmla="*/ 698 h 444563"/>
                <a:gd name="connsiteX41" fmla="*/ 0 w 12191555"/>
                <a:gd name="connsiteY41" fmla="*/ 49974 h 444563"/>
                <a:gd name="connsiteX42" fmla="*/ 0 w 12191555"/>
                <a:gd name="connsiteY42" fmla="*/ 268669 h 444563"/>
                <a:gd name="connsiteX43" fmla="*/ 530606 w 12191555"/>
                <a:gd name="connsiteY43" fmla="*/ 293243 h 444563"/>
                <a:gd name="connsiteX44" fmla="*/ 938149 w 12191555"/>
                <a:gd name="connsiteY44" fmla="*/ 444564 h 444563"/>
                <a:gd name="connsiteX45" fmla="*/ 1345692 w 12191555"/>
                <a:gd name="connsiteY45" fmla="*/ 293243 h 444563"/>
                <a:gd name="connsiteX46" fmla="*/ 1905445 w 12191555"/>
                <a:gd name="connsiteY46" fmla="*/ 293243 h 444563"/>
                <a:gd name="connsiteX47" fmla="*/ 2312988 w 12191555"/>
                <a:gd name="connsiteY47" fmla="*/ 444564 h 444563"/>
                <a:gd name="connsiteX48" fmla="*/ 2720531 w 12191555"/>
                <a:gd name="connsiteY48" fmla="*/ 293243 h 444563"/>
                <a:gd name="connsiteX49" fmla="*/ 3280283 w 12191555"/>
                <a:gd name="connsiteY49" fmla="*/ 293243 h 444563"/>
                <a:gd name="connsiteX50" fmla="*/ 3687826 w 12191555"/>
                <a:gd name="connsiteY50" fmla="*/ 444564 h 444563"/>
                <a:gd name="connsiteX51" fmla="*/ 4095369 w 12191555"/>
                <a:gd name="connsiteY51" fmla="*/ 293243 h 444563"/>
                <a:gd name="connsiteX52" fmla="*/ 4096068 w 12191555"/>
                <a:gd name="connsiteY52" fmla="*/ 292608 h 444563"/>
                <a:gd name="connsiteX53" fmla="*/ 4096068 w 12191555"/>
                <a:gd name="connsiteY53" fmla="*/ 292608 h 444563"/>
                <a:gd name="connsiteX54" fmla="*/ 4108514 w 12191555"/>
                <a:gd name="connsiteY54" fmla="*/ 281305 h 444563"/>
                <a:gd name="connsiteX55" fmla="*/ 4133977 w 12191555"/>
                <a:gd name="connsiteY55" fmla="*/ 261938 h 444563"/>
                <a:gd name="connsiteX56" fmla="*/ 4138168 w 12191555"/>
                <a:gd name="connsiteY56" fmla="*/ 259016 h 444563"/>
                <a:gd name="connsiteX57" fmla="*/ 4161282 w 12191555"/>
                <a:gd name="connsiteY57" fmla="*/ 245237 h 444563"/>
                <a:gd name="connsiteX58" fmla="*/ 4173792 w 12191555"/>
                <a:gd name="connsiteY58" fmla="*/ 238697 h 444563"/>
                <a:gd name="connsiteX59" fmla="*/ 4191000 w 12191555"/>
                <a:gd name="connsiteY59" fmla="*/ 230696 h 444563"/>
                <a:gd name="connsiteX60" fmla="*/ 4214749 w 12191555"/>
                <a:gd name="connsiteY60" fmla="*/ 221234 h 444563"/>
                <a:gd name="connsiteX61" fmla="*/ 4222877 w 12191555"/>
                <a:gd name="connsiteY61" fmla="*/ 218313 h 444563"/>
                <a:gd name="connsiteX62" fmla="*/ 4654931 w 12191555"/>
                <a:gd name="connsiteY62" fmla="*/ 293243 h 444563"/>
                <a:gd name="connsiteX63" fmla="*/ 5062474 w 12191555"/>
                <a:gd name="connsiteY63" fmla="*/ 444564 h 444563"/>
                <a:gd name="connsiteX64" fmla="*/ 5431155 w 12191555"/>
                <a:gd name="connsiteY64" fmla="*/ 326961 h 444563"/>
                <a:gd name="connsiteX65" fmla="*/ 5470779 w 12191555"/>
                <a:gd name="connsiteY65" fmla="*/ 292672 h 444563"/>
                <a:gd name="connsiteX66" fmla="*/ 5497322 w 12191555"/>
                <a:gd name="connsiteY66" fmla="*/ 269939 h 444563"/>
                <a:gd name="connsiteX67" fmla="*/ 6029706 w 12191555"/>
                <a:gd name="connsiteY67" fmla="*/ 293243 h 444563"/>
                <a:gd name="connsiteX68" fmla="*/ 6437249 w 12191555"/>
                <a:gd name="connsiteY68" fmla="*/ 444564 h 444563"/>
                <a:gd name="connsiteX69" fmla="*/ 6805930 w 12191555"/>
                <a:gd name="connsiteY69" fmla="*/ 326961 h 444563"/>
                <a:gd name="connsiteX70" fmla="*/ 6845618 w 12191555"/>
                <a:gd name="connsiteY70" fmla="*/ 292608 h 444563"/>
                <a:gd name="connsiteX71" fmla="*/ 7405370 w 12191555"/>
                <a:gd name="connsiteY71" fmla="*/ 292608 h 444563"/>
                <a:gd name="connsiteX72" fmla="*/ 7812913 w 12191555"/>
                <a:gd name="connsiteY72" fmla="*/ 443928 h 444563"/>
                <a:gd name="connsiteX73" fmla="*/ 8220456 w 12191555"/>
                <a:gd name="connsiteY73" fmla="*/ 292608 h 444563"/>
                <a:gd name="connsiteX74" fmla="*/ 8780209 w 12191555"/>
                <a:gd name="connsiteY74" fmla="*/ 292608 h 444563"/>
                <a:gd name="connsiteX75" fmla="*/ 9187751 w 12191555"/>
                <a:gd name="connsiteY75" fmla="*/ 443928 h 444563"/>
                <a:gd name="connsiteX76" fmla="*/ 9595295 w 12191555"/>
                <a:gd name="connsiteY76" fmla="*/ 292608 h 444563"/>
                <a:gd name="connsiteX77" fmla="*/ 10155047 w 12191555"/>
                <a:gd name="connsiteY77" fmla="*/ 292608 h 444563"/>
                <a:gd name="connsiteX78" fmla="*/ 10562590 w 12191555"/>
                <a:gd name="connsiteY78" fmla="*/ 443928 h 444563"/>
                <a:gd name="connsiteX79" fmla="*/ 10970133 w 12191555"/>
                <a:gd name="connsiteY79" fmla="*/ 292608 h 444563"/>
                <a:gd name="connsiteX80" fmla="*/ 11529886 w 12191555"/>
                <a:gd name="connsiteY80" fmla="*/ 292608 h 444563"/>
                <a:gd name="connsiteX81" fmla="*/ 11937428 w 12191555"/>
                <a:gd name="connsiteY81" fmla="*/ 443928 h 444563"/>
                <a:gd name="connsiteX82" fmla="*/ 12191555 w 12191555"/>
                <a:gd name="connsiteY82" fmla="*/ 393255 h 444563"/>
                <a:gd name="connsiteX83" fmla="*/ 12191555 w 12191555"/>
                <a:gd name="connsiteY83" fmla="*/ 173418 h 444563"/>
                <a:gd name="connsiteX84" fmla="*/ 11657521 w 12191555"/>
                <a:gd name="connsiteY84" fmla="*/ 151384 h 44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12191555" h="444563">
                  <a:moveTo>
                    <a:pt x="11657521" y="151321"/>
                  </a:moveTo>
                  <a:cubicBezTo>
                    <a:pt x="11558461" y="55118"/>
                    <a:pt x="11409934" y="0"/>
                    <a:pt x="11249977" y="0"/>
                  </a:cubicBezTo>
                  <a:cubicBezTo>
                    <a:pt x="11090021" y="0"/>
                    <a:pt x="10941495" y="55182"/>
                    <a:pt x="10842435" y="151321"/>
                  </a:cubicBezTo>
                  <a:cubicBezTo>
                    <a:pt x="10706417" y="283401"/>
                    <a:pt x="10418699" y="283401"/>
                    <a:pt x="10282682" y="151321"/>
                  </a:cubicBezTo>
                  <a:cubicBezTo>
                    <a:pt x="10183622" y="55118"/>
                    <a:pt x="10035096" y="0"/>
                    <a:pt x="9875139" y="0"/>
                  </a:cubicBezTo>
                  <a:cubicBezTo>
                    <a:pt x="9715183" y="0"/>
                    <a:pt x="9566592" y="55182"/>
                    <a:pt x="9467596" y="151321"/>
                  </a:cubicBezTo>
                  <a:cubicBezTo>
                    <a:pt x="9331579" y="283401"/>
                    <a:pt x="9043861" y="283401"/>
                    <a:pt x="8907844" y="151321"/>
                  </a:cubicBezTo>
                  <a:cubicBezTo>
                    <a:pt x="8808784" y="55118"/>
                    <a:pt x="8660257" y="0"/>
                    <a:pt x="8500300" y="0"/>
                  </a:cubicBezTo>
                  <a:cubicBezTo>
                    <a:pt x="8340344" y="0"/>
                    <a:pt x="8191754" y="55182"/>
                    <a:pt x="8092758" y="151321"/>
                  </a:cubicBezTo>
                  <a:cubicBezTo>
                    <a:pt x="7956741" y="283401"/>
                    <a:pt x="7669022" y="283401"/>
                    <a:pt x="7533005" y="151321"/>
                  </a:cubicBezTo>
                  <a:cubicBezTo>
                    <a:pt x="7433945" y="55118"/>
                    <a:pt x="7285419" y="0"/>
                    <a:pt x="7125462" y="0"/>
                  </a:cubicBezTo>
                  <a:cubicBezTo>
                    <a:pt x="6965506" y="0"/>
                    <a:pt x="6816916" y="55182"/>
                    <a:pt x="6717919" y="151321"/>
                  </a:cubicBezTo>
                  <a:cubicBezTo>
                    <a:pt x="6717665" y="151574"/>
                    <a:pt x="6717412" y="151765"/>
                    <a:pt x="6717221" y="151955"/>
                  </a:cubicBezTo>
                  <a:lnTo>
                    <a:pt x="6717221" y="151955"/>
                  </a:lnTo>
                  <a:cubicBezTo>
                    <a:pt x="6708902" y="159957"/>
                    <a:pt x="6700012" y="167513"/>
                    <a:pt x="6690678" y="174625"/>
                  </a:cubicBezTo>
                  <a:cubicBezTo>
                    <a:pt x="6546469" y="282892"/>
                    <a:pt x="6285738" y="275082"/>
                    <a:pt x="6158294" y="151321"/>
                  </a:cubicBezTo>
                  <a:cubicBezTo>
                    <a:pt x="6059234" y="55118"/>
                    <a:pt x="5910707" y="0"/>
                    <a:pt x="5750751" y="0"/>
                  </a:cubicBezTo>
                  <a:cubicBezTo>
                    <a:pt x="5610543" y="0"/>
                    <a:pt x="5479098" y="42354"/>
                    <a:pt x="5382133" y="117602"/>
                  </a:cubicBezTo>
                  <a:cubicBezTo>
                    <a:pt x="5368163" y="128397"/>
                    <a:pt x="5354892" y="139827"/>
                    <a:pt x="5342446" y="151955"/>
                  </a:cubicBezTo>
                  <a:cubicBezTo>
                    <a:pt x="5334127" y="160020"/>
                    <a:pt x="5325237" y="167577"/>
                    <a:pt x="5315903" y="174689"/>
                  </a:cubicBezTo>
                  <a:cubicBezTo>
                    <a:pt x="5171694" y="282956"/>
                    <a:pt x="4910963" y="275209"/>
                    <a:pt x="4783519" y="151384"/>
                  </a:cubicBezTo>
                  <a:cubicBezTo>
                    <a:pt x="4684459" y="55182"/>
                    <a:pt x="4535932" y="64"/>
                    <a:pt x="4375976" y="64"/>
                  </a:cubicBezTo>
                  <a:cubicBezTo>
                    <a:pt x="4256215" y="64"/>
                    <a:pt x="4142931" y="31115"/>
                    <a:pt x="4051935" y="86995"/>
                  </a:cubicBezTo>
                  <a:cubicBezTo>
                    <a:pt x="4050792" y="87693"/>
                    <a:pt x="4049713" y="88392"/>
                    <a:pt x="4048570" y="89091"/>
                  </a:cubicBezTo>
                  <a:cubicBezTo>
                    <a:pt x="4042664" y="92773"/>
                    <a:pt x="4036886" y="96584"/>
                    <a:pt x="4031171" y="100457"/>
                  </a:cubicBezTo>
                  <a:cubicBezTo>
                    <a:pt x="4028948" y="101981"/>
                    <a:pt x="4026789" y="103505"/>
                    <a:pt x="4024567" y="105029"/>
                  </a:cubicBezTo>
                  <a:cubicBezTo>
                    <a:pt x="4020121" y="108204"/>
                    <a:pt x="4015740" y="111379"/>
                    <a:pt x="4011422" y="114681"/>
                  </a:cubicBezTo>
                  <a:cubicBezTo>
                    <a:pt x="4008247" y="117094"/>
                    <a:pt x="4005136" y="119507"/>
                    <a:pt x="4002024" y="121984"/>
                  </a:cubicBezTo>
                  <a:cubicBezTo>
                    <a:pt x="3998913" y="124523"/>
                    <a:pt x="3995801" y="127064"/>
                    <a:pt x="3992690" y="129603"/>
                  </a:cubicBezTo>
                  <a:cubicBezTo>
                    <a:pt x="3988689" y="132969"/>
                    <a:pt x="3984752" y="136334"/>
                    <a:pt x="3980942" y="139827"/>
                  </a:cubicBezTo>
                  <a:cubicBezTo>
                    <a:pt x="3979926" y="140716"/>
                    <a:pt x="3978910" y="141541"/>
                    <a:pt x="3977894" y="142494"/>
                  </a:cubicBezTo>
                  <a:cubicBezTo>
                    <a:pt x="3975989" y="144272"/>
                    <a:pt x="3974148" y="146050"/>
                    <a:pt x="3972243" y="147828"/>
                  </a:cubicBezTo>
                  <a:cubicBezTo>
                    <a:pt x="3970719" y="149289"/>
                    <a:pt x="3969131" y="150622"/>
                    <a:pt x="3967671" y="152019"/>
                  </a:cubicBezTo>
                  <a:cubicBezTo>
                    <a:pt x="3831654" y="284099"/>
                    <a:pt x="3543935" y="284099"/>
                    <a:pt x="3407918" y="152019"/>
                  </a:cubicBezTo>
                  <a:cubicBezTo>
                    <a:pt x="3308858" y="55816"/>
                    <a:pt x="3160332" y="698"/>
                    <a:pt x="3000375" y="698"/>
                  </a:cubicBezTo>
                  <a:cubicBezTo>
                    <a:pt x="2840419" y="698"/>
                    <a:pt x="2691829" y="55880"/>
                    <a:pt x="2592832" y="152019"/>
                  </a:cubicBezTo>
                  <a:cubicBezTo>
                    <a:pt x="2456815" y="284099"/>
                    <a:pt x="2169097" y="284099"/>
                    <a:pt x="2033080" y="152019"/>
                  </a:cubicBezTo>
                  <a:cubicBezTo>
                    <a:pt x="1934020" y="55816"/>
                    <a:pt x="1785493" y="698"/>
                    <a:pt x="1625537" y="698"/>
                  </a:cubicBezTo>
                  <a:cubicBezTo>
                    <a:pt x="1465580" y="698"/>
                    <a:pt x="1316990" y="55880"/>
                    <a:pt x="1217994" y="152019"/>
                  </a:cubicBezTo>
                  <a:cubicBezTo>
                    <a:pt x="1081977" y="284099"/>
                    <a:pt x="794258" y="284099"/>
                    <a:pt x="658241" y="152019"/>
                  </a:cubicBezTo>
                  <a:cubicBezTo>
                    <a:pt x="559181" y="55816"/>
                    <a:pt x="410655" y="698"/>
                    <a:pt x="250698" y="698"/>
                  </a:cubicBezTo>
                  <a:cubicBezTo>
                    <a:pt x="161354" y="698"/>
                    <a:pt x="75565" y="17971"/>
                    <a:pt x="0" y="49974"/>
                  </a:cubicBezTo>
                  <a:lnTo>
                    <a:pt x="0" y="268669"/>
                  </a:lnTo>
                  <a:cubicBezTo>
                    <a:pt x="144526" y="161798"/>
                    <a:pt x="403606" y="169926"/>
                    <a:pt x="530606" y="293243"/>
                  </a:cubicBezTo>
                  <a:cubicBezTo>
                    <a:pt x="629603" y="389446"/>
                    <a:pt x="778193" y="444564"/>
                    <a:pt x="938149" y="444564"/>
                  </a:cubicBezTo>
                  <a:cubicBezTo>
                    <a:pt x="1098106" y="444564"/>
                    <a:pt x="1246696" y="389382"/>
                    <a:pt x="1345692" y="293243"/>
                  </a:cubicBezTo>
                  <a:cubicBezTo>
                    <a:pt x="1481709" y="161163"/>
                    <a:pt x="1769428" y="161163"/>
                    <a:pt x="1905445" y="293243"/>
                  </a:cubicBezTo>
                  <a:cubicBezTo>
                    <a:pt x="2004441" y="389446"/>
                    <a:pt x="2153031" y="444564"/>
                    <a:pt x="2312988" y="444564"/>
                  </a:cubicBezTo>
                  <a:cubicBezTo>
                    <a:pt x="2472944" y="444564"/>
                    <a:pt x="2621534" y="389382"/>
                    <a:pt x="2720531" y="293243"/>
                  </a:cubicBezTo>
                  <a:cubicBezTo>
                    <a:pt x="2856548" y="161163"/>
                    <a:pt x="3144266" y="161163"/>
                    <a:pt x="3280283" y="293243"/>
                  </a:cubicBezTo>
                  <a:cubicBezTo>
                    <a:pt x="3379280" y="389446"/>
                    <a:pt x="3527870" y="444564"/>
                    <a:pt x="3687826" y="444564"/>
                  </a:cubicBezTo>
                  <a:cubicBezTo>
                    <a:pt x="3847783" y="444564"/>
                    <a:pt x="3996373" y="389382"/>
                    <a:pt x="4095369" y="293243"/>
                  </a:cubicBezTo>
                  <a:cubicBezTo>
                    <a:pt x="4095623" y="292989"/>
                    <a:pt x="4095877" y="292798"/>
                    <a:pt x="4096068" y="292608"/>
                  </a:cubicBezTo>
                  <a:lnTo>
                    <a:pt x="4096068" y="292608"/>
                  </a:lnTo>
                  <a:cubicBezTo>
                    <a:pt x="4100068" y="288734"/>
                    <a:pt x="4104259" y="284988"/>
                    <a:pt x="4108514" y="281305"/>
                  </a:cubicBezTo>
                  <a:cubicBezTo>
                    <a:pt x="4116578" y="274384"/>
                    <a:pt x="4125151" y="268034"/>
                    <a:pt x="4133977" y="261938"/>
                  </a:cubicBezTo>
                  <a:cubicBezTo>
                    <a:pt x="4135374" y="260985"/>
                    <a:pt x="4136771" y="259969"/>
                    <a:pt x="4138168" y="259016"/>
                  </a:cubicBezTo>
                  <a:cubicBezTo>
                    <a:pt x="4145598" y="254127"/>
                    <a:pt x="4153345" y="249618"/>
                    <a:pt x="4161282" y="245237"/>
                  </a:cubicBezTo>
                  <a:cubicBezTo>
                    <a:pt x="4165409" y="243015"/>
                    <a:pt x="4169537" y="240792"/>
                    <a:pt x="4173792" y="238697"/>
                  </a:cubicBezTo>
                  <a:cubicBezTo>
                    <a:pt x="4179443" y="235903"/>
                    <a:pt x="4185221" y="233235"/>
                    <a:pt x="4191000" y="230696"/>
                  </a:cubicBezTo>
                  <a:cubicBezTo>
                    <a:pt x="4198747" y="227330"/>
                    <a:pt x="4206685" y="224155"/>
                    <a:pt x="4214749" y="221234"/>
                  </a:cubicBezTo>
                  <a:cubicBezTo>
                    <a:pt x="4217480" y="220282"/>
                    <a:pt x="4220147" y="219266"/>
                    <a:pt x="4222877" y="218313"/>
                  </a:cubicBezTo>
                  <a:cubicBezTo>
                    <a:pt x="4367276" y="169672"/>
                    <a:pt x="4553395" y="194628"/>
                    <a:pt x="4654931" y="293243"/>
                  </a:cubicBezTo>
                  <a:cubicBezTo>
                    <a:pt x="4753928" y="389446"/>
                    <a:pt x="4902518" y="444564"/>
                    <a:pt x="5062474" y="444564"/>
                  </a:cubicBezTo>
                  <a:cubicBezTo>
                    <a:pt x="5202682" y="444564"/>
                    <a:pt x="5334127" y="402146"/>
                    <a:pt x="5431155" y="326961"/>
                  </a:cubicBezTo>
                  <a:cubicBezTo>
                    <a:pt x="5445125" y="316166"/>
                    <a:pt x="5458333" y="304736"/>
                    <a:pt x="5470779" y="292672"/>
                  </a:cubicBezTo>
                  <a:cubicBezTo>
                    <a:pt x="5479098" y="284607"/>
                    <a:pt x="5487988" y="277051"/>
                    <a:pt x="5497322" y="269939"/>
                  </a:cubicBezTo>
                  <a:cubicBezTo>
                    <a:pt x="5641531" y="161671"/>
                    <a:pt x="5902262" y="169418"/>
                    <a:pt x="6029706" y="293243"/>
                  </a:cubicBezTo>
                  <a:cubicBezTo>
                    <a:pt x="6128703" y="389446"/>
                    <a:pt x="6277293" y="444564"/>
                    <a:pt x="6437249" y="444564"/>
                  </a:cubicBezTo>
                  <a:cubicBezTo>
                    <a:pt x="6577457" y="444564"/>
                    <a:pt x="6708902" y="402209"/>
                    <a:pt x="6805930" y="326961"/>
                  </a:cubicBezTo>
                  <a:cubicBezTo>
                    <a:pt x="6819900" y="316166"/>
                    <a:pt x="6833108" y="304736"/>
                    <a:pt x="6845618" y="292608"/>
                  </a:cubicBezTo>
                  <a:cubicBezTo>
                    <a:pt x="6981635" y="160528"/>
                    <a:pt x="7269353" y="160528"/>
                    <a:pt x="7405370" y="292608"/>
                  </a:cubicBezTo>
                  <a:cubicBezTo>
                    <a:pt x="7504367" y="388810"/>
                    <a:pt x="7652957" y="443928"/>
                    <a:pt x="7812913" y="443928"/>
                  </a:cubicBezTo>
                  <a:cubicBezTo>
                    <a:pt x="7972870" y="443928"/>
                    <a:pt x="8121460" y="388747"/>
                    <a:pt x="8220456" y="292608"/>
                  </a:cubicBezTo>
                  <a:cubicBezTo>
                    <a:pt x="8356474" y="160528"/>
                    <a:pt x="8644191" y="160528"/>
                    <a:pt x="8780209" y="292608"/>
                  </a:cubicBezTo>
                  <a:cubicBezTo>
                    <a:pt x="8879205" y="388810"/>
                    <a:pt x="9027795" y="443928"/>
                    <a:pt x="9187751" y="443928"/>
                  </a:cubicBezTo>
                  <a:cubicBezTo>
                    <a:pt x="9347708" y="443928"/>
                    <a:pt x="9496298" y="388747"/>
                    <a:pt x="9595295" y="292608"/>
                  </a:cubicBezTo>
                  <a:cubicBezTo>
                    <a:pt x="9731312" y="160528"/>
                    <a:pt x="10019030" y="160528"/>
                    <a:pt x="10155047" y="292608"/>
                  </a:cubicBezTo>
                  <a:cubicBezTo>
                    <a:pt x="10254044" y="388810"/>
                    <a:pt x="10402634" y="443928"/>
                    <a:pt x="10562590" y="443928"/>
                  </a:cubicBezTo>
                  <a:cubicBezTo>
                    <a:pt x="10722547" y="443928"/>
                    <a:pt x="10871137" y="388747"/>
                    <a:pt x="10970133" y="292608"/>
                  </a:cubicBezTo>
                  <a:cubicBezTo>
                    <a:pt x="11106150" y="160528"/>
                    <a:pt x="11393869" y="160528"/>
                    <a:pt x="11529886" y="292608"/>
                  </a:cubicBezTo>
                  <a:cubicBezTo>
                    <a:pt x="11628882" y="388810"/>
                    <a:pt x="11777472" y="443928"/>
                    <a:pt x="11937428" y="443928"/>
                  </a:cubicBezTo>
                  <a:cubicBezTo>
                    <a:pt x="12028170" y="443928"/>
                    <a:pt x="12115165" y="426148"/>
                    <a:pt x="12191555" y="393255"/>
                  </a:cubicBezTo>
                  <a:lnTo>
                    <a:pt x="12191555" y="173418"/>
                  </a:lnTo>
                  <a:cubicBezTo>
                    <a:pt x="12047728" y="282956"/>
                    <a:pt x="11785473" y="275653"/>
                    <a:pt x="11657521" y="151384"/>
                  </a:cubicBez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77021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703CA13-24B2-BEF5-BAA5-4FD049141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70140" y="6356350"/>
            <a:ext cx="6835726" cy="365125"/>
          </a:xfrm>
          <a:prstGeom prst="rect">
            <a:avLst/>
          </a:prstGeom>
        </p:spPr>
        <p:txBody>
          <a:bodyPr rIns="0" anchor="ctr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GLOUCESTER MARINE GENOMICS INSTITUTE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7F0650B-083B-3B9E-6BFF-27C8665C3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1654" y="6356350"/>
            <a:ext cx="491067" cy="365125"/>
          </a:xfrm>
          <a:prstGeom prst="rect">
            <a:avLst/>
          </a:prstGeom>
        </p:spPr>
        <p:txBody>
          <a:bodyPr lIns="0" anchor="ctr" anchorCtr="0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A7B4870A-3184-EE4D-BD01-65547E426D7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251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B32577B-22FF-E35E-3906-997375E5BE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70140" y="6356350"/>
            <a:ext cx="6835726" cy="365125"/>
          </a:xfrm>
          <a:prstGeom prst="rect">
            <a:avLst/>
          </a:prstGeom>
        </p:spPr>
        <p:txBody>
          <a:bodyPr rIns="0" anchor="ctr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GLOUCESTER MARINE GENOMICS INSTITUTE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786D605-6A3B-0895-6AB1-AD0665F8D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31654" y="6356350"/>
            <a:ext cx="491067" cy="365125"/>
          </a:xfrm>
          <a:prstGeom prst="rect">
            <a:avLst/>
          </a:prstGeom>
        </p:spPr>
        <p:txBody>
          <a:bodyPr lIns="0" anchor="ctr" anchorCtr="0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A7B4870A-3184-EE4D-BD01-65547E426D7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45AFE1-393F-E0C3-6CA4-991AC7ABC554}"/>
              </a:ext>
            </a:extLst>
          </p:cNvPr>
          <p:cNvGrpSpPr/>
          <p:nvPr/>
        </p:nvGrpSpPr>
        <p:grpSpPr>
          <a:xfrm>
            <a:off x="-3377755" y="6356350"/>
            <a:ext cx="6070156" cy="409244"/>
            <a:chOff x="-2690509" y="4851400"/>
            <a:chExt cx="14882508" cy="1003363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103733F6-DD55-B475-BC13-102871BB7B7B}"/>
                </a:ext>
              </a:extLst>
            </p:cNvPr>
            <p:cNvSpPr/>
            <p:nvPr/>
          </p:nvSpPr>
          <p:spPr>
            <a:xfrm>
              <a:off x="444" y="4851400"/>
              <a:ext cx="12191555" cy="444563"/>
            </a:xfrm>
            <a:custGeom>
              <a:avLst/>
              <a:gdLst>
                <a:gd name="connsiteX0" fmla="*/ 11657521 w 12191555"/>
                <a:gd name="connsiteY0" fmla="*/ 151321 h 444563"/>
                <a:gd name="connsiteX1" fmla="*/ 11249977 w 12191555"/>
                <a:gd name="connsiteY1" fmla="*/ 0 h 444563"/>
                <a:gd name="connsiteX2" fmla="*/ 10842435 w 12191555"/>
                <a:gd name="connsiteY2" fmla="*/ 151321 h 444563"/>
                <a:gd name="connsiteX3" fmla="*/ 10282682 w 12191555"/>
                <a:gd name="connsiteY3" fmla="*/ 151321 h 444563"/>
                <a:gd name="connsiteX4" fmla="*/ 9875139 w 12191555"/>
                <a:gd name="connsiteY4" fmla="*/ 0 h 444563"/>
                <a:gd name="connsiteX5" fmla="*/ 9467596 w 12191555"/>
                <a:gd name="connsiteY5" fmla="*/ 151321 h 444563"/>
                <a:gd name="connsiteX6" fmla="*/ 8907844 w 12191555"/>
                <a:gd name="connsiteY6" fmla="*/ 151321 h 444563"/>
                <a:gd name="connsiteX7" fmla="*/ 8500300 w 12191555"/>
                <a:gd name="connsiteY7" fmla="*/ 0 h 444563"/>
                <a:gd name="connsiteX8" fmla="*/ 8092758 w 12191555"/>
                <a:gd name="connsiteY8" fmla="*/ 151321 h 444563"/>
                <a:gd name="connsiteX9" fmla="*/ 7533005 w 12191555"/>
                <a:gd name="connsiteY9" fmla="*/ 151321 h 444563"/>
                <a:gd name="connsiteX10" fmla="*/ 7125462 w 12191555"/>
                <a:gd name="connsiteY10" fmla="*/ 0 h 444563"/>
                <a:gd name="connsiteX11" fmla="*/ 6717919 w 12191555"/>
                <a:gd name="connsiteY11" fmla="*/ 151321 h 444563"/>
                <a:gd name="connsiteX12" fmla="*/ 6717221 w 12191555"/>
                <a:gd name="connsiteY12" fmla="*/ 151955 h 444563"/>
                <a:gd name="connsiteX13" fmla="*/ 6717221 w 12191555"/>
                <a:gd name="connsiteY13" fmla="*/ 151955 h 444563"/>
                <a:gd name="connsiteX14" fmla="*/ 6690678 w 12191555"/>
                <a:gd name="connsiteY14" fmla="*/ 174625 h 444563"/>
                <a:gd name="connsiteX15" fmla="*/ 6158294 w 12191555"/>
                <a:gd name="connsiteY15" fmla="*/ 151321 h 444563"/>
                <a:gd name="connsiteX16" fmla="*/ 5750751 w 12191555"/>
                <a:gd name="connsiteY16" fmla="*/ 0 h 444563"/>
                <a:gd name="connsiteX17" fmla="*/ 5382133 w 12191555"/>
                <a:gd name="connsiteY17" fmla="*/ 117602 h 444563"/>
                <a:gd name="connsiteX18" fmla="*/ 5342446 w 12191555"/>
                <a:gd name="connsiteY18" fmla="*/ 151955 h 444563"/>
                <a:gd name="connsiteX19" fmla="*/ 5315903 w 12191555"/>
                <a:gd name="connsiteY19" fmla="*/ 174689 h 444563"/>
                <a:gd name="connsiteX20" fmla="*/ 4783519 w 12191555"/>
                <a:gd name="connsiteY20" fmla="*/ 151384 h 444563"/>
                <a:gd name="connsiteX21" fmla="*/ 4375976 w 12191555"/>
                <a:gd name="connsiteY21" fmla="*/ 64 h 444563"/>
                <a:gd name="connsiteX22" fmla="*/ 4051935 w 12191555"/>
                <a:gd name="connsiteY22" fmla="*/ 86995 h 444563"/>
                <a:gd name="connsiteX23" fmla="*/ 4048570 w 12191555"/>
                <a:gd name="connsiteY23" fmla="*/ 89091 h 444563"/>
                <a:gd name="connsiteX24" fmla="*/ 4031171 w 12191555"/>
                <a:gd name="connsiteY24" fmla="*/ 100457 h 444563"/>
                <a:gd name="connsiteX25" fmla="*/ 4024567 w 12191555"/>
                <a:gd name="connsiteY25" fmla="*/ 105029 h 444563"/>
                <a:gd name="connsiteX26" fmla="*/ 4011422 w 12191555"/>
                <a:gd name="connsiteY26" fmla="*/ 114681 h 444563"/>
                <a:gd name="connsiteX27" fmla="*/ 4002024 w 12191555"/>
                <a:gd name="connsiteY27" fmla="*/ 121984 h 444563"/>
                <a:gd name="connsiteX28" fmla="*/ 3992690 w 12191555"/>
                <a:gd name="connsiteY28" fmla="*/ 129603 h 444563"/>
                <a:gd name="connsiteX29" fmla="*/ 3980942 w 12191555"/>
                <a:gd name="connsiteY29" fmla="*/ 139827 h 444563"/>
                <a:gd name="connsiteX30" fmla="*/ 3977894 w 12191555"/>
                <a:gd name="connsiteY30" fmla="*/ 142494 h 444563"/>
                <a:gd name="connsiteX31" fmla="*/ 3972243 w 12191555"/>
                <a:gd name="connsiteY31" fmla="*/ 147828 h 444563"/>
                <a:gd name="connsiteX32" fmla="*/ 3967671 w 12191555"/>
                <a:gd name="connsiteY32" fmla="*/ 152019 h 444563"/>
                <a:gd name="connsiteX33" fmla="*/ 3407918 w 12191555"/>
                <a:gd name="connsiteY33" fmla="*/ 152019 h 444563"/>
                <a:gd name="connsiteX34" fmla="*/ 3000375 w 12191555"/>
                <a:gd name="connsiteY34" fmla="*/ 698 h 444563"/>
                <a:gd name="connsiteX35" fmla="*/ 2592832 w 12191555"/>
                <a:gd name="connsiteY35" fmla="*/ 152019 h 444563"/>
                <a:gd name="connsiteX36" fmla="*/ 2033080 w 12191555"/>
                <a:gd name="connsiteY36" fmla="*/ 152019 h 444563"/>
                <a:gd name="connsiteX37" fmla="*/ 1625537 w 12191555"/>
                <a:gd name="connsiteY37" fmla="*/ 698 h 444563"/>
                <a:gd name="connsiteX38" fmla="*/ 1217994 w 12191555"/>
                <a:gd name="connsiteY38" fmla="*/ 152019 h 444563"/>
                <a:gd name="connsiteX39" fmla="*/ 658241 w 12191555"/>
                <a:gd name="connsiteY39" fmla="*/ 152019 h 444563"/>
                <a:gd name="connsiteX40" fmla="*/ 250698 w 12191555"/>
                <a:gd name="connsiteY40" fmla="*/ 698 h 444563"/>
                <a:gd name="connsiteX41" fmla="*/ 0 w 12191555"/>
                <a:gd name="connsiteY41" fmla="*/ 49974 h 444563"/>
                <a:gd name="connsiteX42" fmla="*/ 0 w 12191555"/>
                <a:gd name="connsiteY42" fmla="*/ 268669 h 444563"/>
                <a:gd name="connsiteX43" fmla="*/ 530606 w 12191555"/>
                <a:gd name="connsiteY43" fmla="*/ 293243 h 444563"/>
                <a:gd name="connsiteX44" fmla="*/ 938149 w 12191555"/>
                <a:gd name="connsiteY44" fmla="*/ 444564 h 444563"/>
                <a:gd name="connsiteX45" fmla="*/ 1345692 w 12191555"/>
                <a:gd name="connsiteY45" fmla="*/ 293243 h 444563"/>
                <a:gd name="connsiteX46" fmla="*/ 1905445 w 12191555"/>
                <a:gd name="connsiteY46" fmla="*/ 293243 h 444563"/>
                <a:gd name="connsiteX47" fmla="*/ 2312988 w 12191555"/>
                <a:gd name="connsiteY47" fmla="*/ 444564 h 444563"/>
                <a:gd name="connsiteX48" fmla="*/ 2720531 w 12191555"/>
                <a:gd name="connsiteY48" fmla="*/ 293243 h 444563"/>
                <a:gd name="connsiteX49" fmla="*/ 3280283 w 12191555"/>
                <a:gd name="connsiteY49" fmla="*/ 293243 h 444563"/>
                <a:gd name="connsiteX50" fmla="*/ 3687826 w 12191555"/>
                <a:gd name="connsiteY50" fmla="*/ 444564 h 444563"/>
                <a:gd name="connsiteX51" fmla="*/ 4095369 w 12191555"/>
                <a:gd name="connsiteY51" fmla="*/ 293243 h 444563"/>
                <a:gd name="connsiteX52" fmla="*/ 4096068 w 12191555"/>
                <a:gd name="connsiteY52" fmla="*/ 292608 h 444563"/>
                <a:gd name="connsiteX53" fmla="*/ 4096068 w 12191555"/>
                <a:gd name="connsiteY53" fmla="*/ 292608 h 444563"/>
                <a:gd name="connsiteX54" fmla="*/ 4108514 w 12191555"/>
                <a:gd name="connsiteY54" fmla="*/ 281305 h 444563"/>
                <a:gd name="connsiteX55" fmla="*/ 4133977 w 12191555"/>
                <a:gd name="connsiteY55" fmla="*/ 261938 h 444563"/>
                <a:gd name="connsiteX56" fmla="*/ 4138168 w 12191555"/>
                <a:gd name="connsiteY56" fmla="*/ 259016 h 444563"/>
                <a:gd name="connsiteX57" fmla="*/ 4161282 w 12191555"/>
                <a:gd name="connsiteY57" fmla="*/ 245237 h 444563"/>
                <a:gd name="connsiteX58" fmla="*/ 4173792 w 12191555"/>
                <a:gd name="connsiteY58" fmla="*/ 238697 h 444563"/>
                <a:gd name="connsiteX59" fmla="*/ 4191000 w 12191555"/>
                <a:gd name="connsiteY59" fmla="*/ 230696 h 444563"/>
                <a:gd name="connsiteX60" fmla="*/ 4214749 w 12191555"/>
                <a:gd name="connsiteY60" fmla="*/ 221234 h 444563"/>
                <a:gd name="connsiteX61" fmla="*/ 4222877 w 12191555"/>
                <a:gd name="connsiteY61" fmla="*/ 218313 h 444563"/>
                <a:gd name="connsiteX62" fmla="*/ 4654931 w 12191555"/>
                <a:gd name="connsiteY62" fmla="*/ 293243 h 444563"/>
                <a:gd name="connsiteX63" fmla="*/ 5062474 w 12191555"/>
                <a:gd name="connsiteY63" fmla="*/ 444564 h 444563"/>
                <a:gd name="connsiteX64" fmla="*/ 5431155 w 12191555"/>
                <a:gd name="connsiteY64" fmla="*/ 326961 h 444563"/>
                <a:gd name="connsiteX65" fmla="*/ 5470779 w 12191555"/>
                <a:gd name="connsiteY65" fmla="*/ 292672 h 444563"/>
                <a:gd name="connsiteX66" fmla="*/ 5497322 w 12191555"/>
                <a:gd name="connsiteY66" fmla="*/ 269939 h 444563"/>
                <a:gd name="connsiteX67" fmla="*/ 6029706 w 12191555"/>
                <a:gd name="connsiteY67" fmla="*/ 293243 h 444563"/>
                <a:gd name="connsiteX68" fmla="*/ 6437249 w 12191555"/>
                <a:gd name="connsiteY68" fmla="*/ 444564 h 444563"/>
                <a:gd name="connsiteX69" fmla="*/ 6805930 w 12191555"/>
                <a:gd name="connsiteY69" fmla="*/ 326961 h 444563"/>
                <a:gd name="connsiteX70" fmla="*/ 6845618 w 12191555"/>
                <a:gd name="connsiteY70" fmla="*/ 292608 h 444563"/>
                <a:gd name="connsiteX71" fmla="*/ 7405370 w 12191555"/>
                <a:gd name="connsiteY71" fmla="*/ 292608 h 444563"/>
                <a:gd name="connsiteX72" fmla="*/ 7812913 w 12191555"/>
                <a:gd name="connsiteY72" fmla="*/ 443928 h 444563"/>
                <a:gd name="connsiteX73" fmla="*/ 8220456 w 12191555"/>
                <a:gd name="connsiteY73" fmla="*/ 292608 h 444563"/>
                <a:gd name="connsiteX74" fmla="*/ 8780209 w 12191555"/>
                <a:gd name="connsiteY74" fmla="*/ 292608 h 444563"/>
                <a:gd name="connsiteX75" fmla="*/ 9187751 w 12191555"/>
                <a:gd name="connsiteY75" fmla="*/ 443928 h 444563"/>
                <a:gd name="connsiteX76" fmla="*/ 9595295 w 12191555"/>
                <a:gd name="connsiteY76" fmla="*/ 292608 h 444563"/>
                <a:gd name="connsiteX77" fmla="*/ 10155047 w 12191555"/>
                <a:gd name="connsiteY77" fmla="*/ 292608 h 444563"/>
                <a:gd name="connsiteX78" fmla="*/ 10562590 w 12191555"/>
                <a:gd name="connsiteY78" fmla="*/ 443928 h 444563"/>
                <a:gd name="connsiteX79" fmla="*/ 10970133 w 12191555"/>
                <a:gd name="connsiteY79" fmla="*/ 292608 h 444563"/>
                <a:gd name="connsiteX80" fmla="*/ 11529886 w 12191555"/>
                <a:gd name="connsiteY80" fmla="*/ 292608 h 444563"/>
                <a:gd name="connsiteX81" fmla="*/ 11937428 w 12191555"/>
                <a:gd name="connsiteY81" fmla="*/ 443928 h 444563"/>
                <a:gd name="connsiteX82" fmla="*/ 12191555 w 12191555"/>
                <a:gd name="connsiteY82" fmla="*/ 393255 h 444563"/>
                <a:gd name="connsiteX83" fmla="*/ 12191555 w 12191555"/>
                <a:gd name="connsiteY83" fmla="*/ 173418 h 444563"/>
                <a:gd name="connsiteX84" fmla="*/ 11657521 w 12191555"/>
                <a:gd name="connsiteY84" fmla="*/ 151384 h 44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12191555" h="444563">
                  <a:moveTo>
                    <a:pt x="11657521" y="151321"/>
                  </a:moveTo>
                  <a:cubicBezTo>
                    <a:pt x="11558461" y="55118"/>
                    <a:pt x="11409934" y="0"/>
                    <a:pt x="11249977" y="0"/>
                  </a:cubicBezTo>
                  <a:cubicBezTo>
                    <a:pt x="11090021" y="0"/>
                    <a:pt x="10941495" y="55182"/>
                    <a:pt x="10842435" y="151321"/>
                  </a:cubicBezTo>
                  <a:cubicBezTo>
                    <a:pt x="10706417" y="283401"/>
                    <a:pt x="10418699" y="283401"/>
                    <a:pt x="10282682" y="151321"/>
                  </a:cubicBezTo>
                  <a:cubicBezTo>
                    <a:pt x="10183622" y="55118"/>
                    <a:pt x="10035096" y="0"/>
                    <a:pt x="9875139" y="0"/>
                  </a:cubicBezTo>
                  <a:cubicBezTo>
                    <a:pt x="9715183" y="0"/>
                    <a:pt x="9566592" y="55182"/>
                    <a:pt x="9467596" y="151321"/>
                  </a:cubicBezTo>
                  <a:cubicBezTo>
                    <a:pt x="9331579" y="283401"/>
                    <a:pt x="9043861" y="283401"/>
                    <a:pt x="8907844" y="151321"/>
                  </a:cubicBezTo>
                  <a:cubicBezTo>
                    <a:pt x="8808784" y="55118"/>
                    <a:pt x="8660257" y="0"/>
                    <a:pt x="8500300" y="0"/>
                  </a:cubicBezTo>
                  <a:cubicBezTo>
                    <a:pt x="8340344" y="0"/>
                    <a:pt x="8191754" y="55182"/>
                    <a:pt x="8092758" y="151321"/>
                  </a:cubicBezTo>
                  <a:cubicBezTo>
                    <a:pt x="7956741" y="283401"/>
                    <a:pt x="7669022" y="283401"/>
                    <a:pt x="7533005" y="151321"/>
                  </a:cubicBezTo>
                  <a:cubicBezTo>
                    <a:pt x="7433945" y="55118"/>
                    <a:pt x="7285419" y="0"/>
                    <a:pt x="7125462" y="0"/>
                  </a:cubicBezTo>
                  <a:cubicBezTo>
                    <a:pt x="6965506" y="0"/>
                    <a:pt x="6816916" y="55182"/>
                    <a:pt x="6717919" y="151321"/>
                  </a:cubicBezTo>
                  <a:cubicBezTo>
                    <a:pt x="6717665" y="151574"/>
                    <a:pt x="6717412" y="151765"/>
                    <a:pt x="6717221" y="151955"/>
                  </a:cubicBezTo>
                  <a:lnTo>
                    <a:pt x="6717221" y="151955"/>
                  </a:lnTo>
                  <a:cubicBezTo>
                    <a:pt x="6708902" y="159957"/>
                    <a:pt x="6700012" y="167513"/>
                    <a:pt x="6690678" y="174625"/>
                  </a:cubicBezTo>
                  <a:cubicBezTo>
                    <a:pt x="6546469" y="282892"/>
                    <a:pt x="6285738" y="275082"/>
                    <a:pt x="6158294" y="151321"/>
                  </a:cubicBezTo>
                  <a:cubicBezTo>
                    <a:pt x="6059234" y="55118"/>
                    <a:pt x="5910707" y="0"/>
                    <a:pt x="5750751" y="0"/>
                  </a:cubicBezTo>
                  <a:cubicBezTo>
                    <a:pt x="5610543" y="0"/>
                    <a:pt x="5479098" y="42354"/>
                    <a:pt x="5382133" y="117602"/>
                  </a:cubicBezTo>
                  <a:cubicBezTo>
                    <a:pt x="5368163" y="128397"/>
                    <a:pt x="5354892" y="139827"/>
                    <a:pt x="5342446" y="151955"/>
                  </a:cubicBezTo>
                  <a:cubicBezTo>
                    <a:pt x="5334127" y="160020"/>
                    <a:pt x="5325237" y="167577"/>
                    <a:pt x="5315903" y="174689"/>
                  </a:cubicBezTo>
                  <a:cubicBezTo>
                    <a:pt x="5171694" y="282956"/>
                    <a:pt x="4910963" y="275209"/>
                    <a:pt x="4783519" y="151384"/>
                  </a:cubicBezTo>
                  <a:cubicBezTo>
                    <a:pt x="4684459" y="55182"/>
                    <a:pt x="4535932" y="64"/>
                    <a:pt x="4375976" y="64"/>
                  </a:cubicBezTo>
                  <a:cubicBezTo>
                    <a:pt x="4256215" y="64"/>
                    <a:pt x="4142931" y="31115"/>
                    <a:pt x="4051935" y="86995"/>
                  </a:cubicBezTo>
                  <a:cubicBezTo>
                    <a:pt x="4050792" y="87693"/>
                    <a:pt x="4049713" y="88392"/>
                    <a:pt x="4048570" y="89091"/>
                  </a:cubicBezTo>
                  <a:cubicBezTo>
                    <a:pt x="4042664" y="92773"/>
                    <a:pt x="4036886" y="96584"/>
                    <a:pt x="4031171" y="100457"/>
                  </a:cubicBezTo>
                  <a:cubicBezTo>
                    <a:pt x="4028948" y="101981"/>
                    <a:pt x="4026789" y="103505"/>
                    <a:pt x="4024567" y="105029"/>
                  </a:cubicBezTo>
                  <a:cubicBezTo>
                    <a:pt x="4020121" y="108204"/>
                    <a:pt x="4015740" y="111379"/>
                    <a:pt x="4011422" y="114681"/>
                  </a:cubicBezTo>
                  <a:cubicBezTo>
                    <a:pt x="4008247" y="117094"/>
                    <a:pt x="4005136" y="119507"/>
                    <a:pt x="4002024" y="121984"/>
                  </a:cubicBezTo>
                  <a:cubicBezTo>
                    <a:pt x="3998913" y="124523"/>
                    <a:pt x="3995801" y="127064"/>
                    <a:pt x="3992690" y="129603"/>
                  </a:cubicBezTo>
                  <a:cubicBezTo>
                    <a:pt x="3988689" y="132969"/>
                    <a:pt x="3984752" y="136334"/>
                    <a:pt x="3980942" y="139827"/>
                  </a:cubicBezTo>
                  <a:cubicBezTo>
                    <a:pt x="3979926" y="140716"/>
                    <a:pt x="3978910" y="141541"/>
                    <a:pt x="3977894" y="142494"/>
                  </a:cubicBezTo>
                  <a:cubicBezTo>
                    <a:pt x="3975989" y="144272"/>
                    <a:pt x="3974148" y="146050"/>
                    <a:pt x="3972243" y="147828"/>
                  </a:cubicBezTo>
                  <a:cubicBezTo>
                    <a:pt x="3970719" y="149289"/>
                    <a:pt x="3969131" y="150622"/>
                    <a:pt x="3967671" y="152019"/>
                  </a:cubicBezTo>
                  <a:cubicBezTo>
                    <a:pt x="3831654" y="284099"/>
                    <a:pt x="3543935" y="284099"/>
                    <a:pt x="3407918" y="152019"/>
                  </a:cubicBezTo>
                  <a:cubicBezTo>
                    <a:pt x="3308858" y="55816"/>
                    <a:pt x="3160332" y="698"/>
                    <a:pt x="3000375" y="698"/>
                  </a:cubicBezTo>
                  <a:cubicBezTo>
                    <a:pt x="2840419" y="698"/>
                    <a:pt x="2691829" y="55880"/>
                    <a:pt x="2592832" y="152019"/>
                  </a:cubicBezTo>
                  <a:cubicBezTo>
                    <a:pt x="2456815" y="284099"/>
                    <a:pt x="2169097" y="284099"/>
                    <a:pt x="2033080" y="152019"/>
                  </a:cubicBezTo>
                  <a:cubicBezTo>
                    <a:pt x="1934020" y="55816"/>
                    <a:pt x="1785493" y="698"/>
                    <a:pt x="1625537" y="698"/>
                  </a:cubicBezTo>
                  <a:cubicBezTo>
                    <a:pt x="1465580" y="698"/>
                    <a:pt x="1316990" y="55880"/>
                    <a:pt x="1217994" y="152019"/>
                  </a:cubicBezTo>
                  <a:cubicBezTo>
                    <a:pt x="1081977" y="284099"/>
                    <a:pt x="794258" y="284099"/>
                    <a:pt x="658241" y="152019"/>
                  </a:cubicBezTo>
                  <a:cubicBezTo>
                    <a:pt x="559181" y="55816"/>
                    <a:pt x="410655" y="698"/>
                    <a:pt x="250698" y="698"/>
                  </a:cubicBezTo>
                  <a:cubicBezTo>
                    <a:pt x="161354" y="698"/>
                    <a:pt x="75565" y="17971"/>
                    <a:pt x="0" y="49974"/>
                  </a:cubicBezTo>
                  <a:lnTo>
                    <a:pt x="0" y="268669"/>
                  </a:lnTo>
                  <a:cubicBezTo>
                    <a:pt x="144526" y="161798"/>
                    <a:pt x="403606" y="169926"/>
                    <a:pt x="530606" y="293243"/>
                  </a:cubicBezTo>
                  <a:cubicBezTo>
                    <a:pt x="629603" y="389446"/>
                    <a:pt x="778193" y="444564"/>
                    <a:pt x="938149" y="444564"/>
                  </a:cubicBezTo>
                  <a:cubicBezTo>
                    <a:pt x="1098106" y="444564"/>
                    <a:pt x="1246696" y="389382"/>
                    <a:pt x="1345692" y="293243"/>
                  </a:cubicBezTo>
                  <a:cubicBezTo>
                    <a:pt x="1481709" y="161163"/>
                    <a:pt x="1769428" y="161163"/>
                    <a:pt x="1905445" y="293243"/>
                  </a:cubicBezTo>
                  <a:cubicBezTo>
                    <a:pt x="2004441" y="389446"/>
                    <a:pt x="2153031" y="444564"/>
                    <a:pt x="2312988" y="444564"/>
                  </a:cubicBezTo>
                  <a:cubicBezTo>
                    <a:pt x="2472944" y="444564"/>
                    <a:pt x="2621534" y="389382"/>
                    <a:pt x="2720531" y="293243"/>
                  </a:cubicBezTo>
                  <a:cubicBezTo>
                    <a:pt x="2856548" y="161163"/>
                    <a:pt x="3144266" y="161163"/>
                    <a:pt x="3280283" y="293243"/>
                  </a:cubicBezTo>
                  <a:cubicBezTo>
                    <a:pt x="3379280" y="389446"/>
                    <a:pt x="3527870" y="444564"/>
                    <a:pt x="3687826" y="444564"/>
                  </a:cubicBezTo>
                  <a:cubicBezTo>
                    <a:pt x="3847783" y="444564"/>
                    <a:pt x="3996373" y="389382"/>
                    <a:pt x="4095369" y="293243"/>
                  </a:cubicBezTo>
                  <a:cubicBezTo>
                    <a:pt x="4095623" y="292989"/>
                    <a:pt x="4095877" y="292798"/>
                    <a:pt x="4096068" y="292608"/>
                  </a:cubicBezTo>
                  <a:lnTo>
                    <a:pt x="4096068" y="292608"/>
                  </a:lnTo>
                  <a:cubicBezTo>
                    <a:pt x="4100068" y="288734"/>
                    <a:pt x="4104259" y="284988"/>
                    <a:pt x="4108514" y="281305"/>
                  </a:cubicBezTo>
                  <a:cubicBezTo>
                    <a:pt x="4116578" y="274384"/>
                    <a:pt x="4125151" y="268034"/>
                    <a:pt x="4133977" y="261938"/>
                  </a:cubicBezTo>
                  <a:cubicBezTo>
                    <a:pt x="4135374" y="260985"/>
                    <a:pt x="4136771" y="259969"/>
                    <a:pt x="4138168" y="259016"/>
                  </a:cubicBezTo>
                  <a:cubicBezTo>
                    <a:pt x="4145598" y="254127"/>
                    <a:pt x="4153345" y="249618"/>
                    <a:pt x="4161282" y="245237"/>
                  </a:cubicBezTo>
                  <a:cubicBezTo>
                    <a:pt x="4165409" y="243015"/>
                    <a:pt x="4169537" y="240792"/>
                    <a:pt x="4173792" y="238697"/>
                  </a:cubicBezTo>
                  <a:cubicBezTo>
                    <a:pt x="4179443" y="235903"/>
                    <a:pt x="4185221" y="233235"/>
                    <a:pt x="4191000" y="230696"/>
                  </a:cubicBezTo>
                  <a:cubicBezTo>
                    <a:pt x="4198747" y="227330"/>
                    <a:pt x="4206685" y="224155"/>
                    <a:pt x="4214749" y="221234"/>
                  </a:cubicBezTo>
                  <a:cubicBezTo>
                    <a:pt x="4217480" y="220282"/>
                    <a:pt x="4220147" y="219266"/>
                    <a:pt x="4222877" y="218313"/>
                  </a:cubicBezTo>
                  <a:cubicBezTo>
                    <a:pt x="4367276" y="169672"/>
                    <a:pt x="4553395" y="194628"/>
                    <a:pt x="4654931" y="293243"/>
                  </a:cubicBezTo>
                  <a:cubicBezTo>
                    <a:pt x="4753928" y="389446"/>
                    <a:pt x="4902518" y="444564"/>
                    <a:pt x="5062474" y="444564"/>
                  </a:cubicBezTo>
                  <a:cubicBezTo>
                    <a:pt x="5202682" y="444564"/>
                    <a:pt x="5334127" y="402146"/>
                    <a:pt x="5431155" y="326961"/>
                  </a:cubicBezTo>
                  <a:cubicBezTo>
                    <a:pt x="5445125" y="316166"/>
                    <a:pt x="5458333" y="304736"/>
                    <a:pt x="5470779" y="292672"/>
                  </a:cubicBezTo>
                  <a:cubicBezTo>
                    <a:pt x="5479098" y="284607"/>
                    <a:pt x="5487988" y="277051"/>
                    <a:pt x="5497322" y="269939"/>
                  </a:cubicBezTo>
                  <a:cubicBezTo>
                    <a:pt x="5641531" y="161671"/>
                    <a:pt x="5902262" y="169418"/>
                    <a:pt x="6029706" y="293243"/>
                  </a:cubicBezTo>
                  <a:cubicBezTo>
                    <a:pt x="6128703" y="389446"/>
                    <a:pt x="6277293" y="444564"/>
                    <a:pt x="6437249" y="444564"/>
                  </a:cubicBezTo>
                  <a:cubicBezTo>
                    <a:pt x="6577457" y="444564"/>
                    <a:pt x="6708902" y="402209"/>
                    <a:pt x="6805930" y="326961"/>
                  </a:cubicBezTo>
                  <a:cubicBezTo>
                    <a:pt x="6819900" y="316166"/>
                    <a:pt x="6833108" y="304736"/>
                    <a:pt x="6845618" y="292608"/>
                  </a:cubicBezTo>
                  <a:cubicBezTo>
                    <a:pt x="6981635" y="160528"/>
                    <a:pt x="7269353" y="160528"/>
                    <a:pt x="7405370" y="292608"/>
                  </a:cubicBezTo>
                  <a:cubicBezTo>
                    <a:pt x="7504367" y="388810"/>
                    <a:pt x="7652957" y="443928"/>
                    <a:pt x="7812913" y="443928"/>
                  </a:cubicBezTo>
                  <a:cubicBezTo>
                    <a:pt x="7972870" y="443928"/>
                    <a:pt x="8121460" y="388747"/>
                    <a:pt x="8220456" y="292608"/>
                  </a:cubicBezTo>
                  <a:cubicBezTo>
                    <a:pt x="8356474" y="160528"/>
                    <a:pt x="8644191" y="160528"/>
                    <a:pt x="8780209" y="292608"/>
                  </a:cubicBezTo>
                  <a:cubicBezTo>
                    <a:pt x="8879205" y="388810"/>
                    <a:pt x="9027795" y="443928"/>
                    <a:pt x="9187751" y="443928"/>
                  </a:cubicBezTo>
                  <a:cubicBezTo>
                    <a:pt x="9347708" y="443928"/>
                    <a:pt x="9496298" y="388747"/>
                    <a:pt x="9595295" y="292608"/>
                  </a:cubicBezTo>
                  <a:cubicBezTo>
                    <a:pt x="9731312" y="160528"/>
                    <a:pt x="10019030" y="160528"/>
                    <a:pt x="10155047" y="292608"/>
                  </a:cubicBezTo>
                  <a:cubicBezTo>
                    <a:pt x="10254044" y="388810"/>
                    <a:pt x="10402634" y="443928"/>
                    <a:pt x="10562590" y="443928"/>
                  </a:cubicBezTo>
                  <a:cubicBezTo>
                    <a:pt x="10722547" y="443928"/>
                    <a:pt x="10871137" y="388747"/>
                    <a:pt x="10970133" y="292608"/>
                  </a:cubicBezTo>
                  <a:cubicBezTo>
                    <a:pt x="11106150" y="160528"/>
                    <a:pt x="11393869" y="160528"/>
                    <a:pt x="11529886" y="292608"/>
                  </a:cubicBezTo>
                  <a:cubicBezTo>
                    <a:pt x="11628882" y="388810"/>
                    <a:pt x="11777472" y="443928"/>
                    <a:pt x="11937428" y="443928"/>
                  </a:cubicBezTo>
                  <a:cubicBezTo>
                    <a:pt x="12028170" y="443928"/>
                    <a:pt x="12115165" y="426148"/>
                    <a:pt x="12191555" y="393255"/>
                  </a:cubicBezTo>
                  <a:lnTo>
                    <a:pt x="12191555" y="173418"/>
                  </a:lnTo>
                  <a:cubicBezTo>
                    <a:pt x="12047728" y="282956"/>
                    <a:pt x="11785473" y="275653"/>
                    <a:pt x="11657521" y="151384"/>
                  </a:cubicBezTo>
                  <a:close/>
                </a:path>
              </a:pathLst>
            </a:custGeom>
            <a:solidFill>
              <a:srgbClr val="5EBCB6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E5ED5F5-4BBD-2E8D-3341-8EDDB2D2E4DC}"/>
                </a:ext>
              </a:extLst>
            </p:cNvPr>
            <p:cNvSpPr/>
            <p:nvPr/>
          </p:nvSpPr>
          <p:spPr>
            <a:xfrm>
              <a:off x="-2690509" y="5410200"/>
              <a:ext cx="12191555" cy="444563"/>
            </a:xfrm>
            <a:custGeom>
              <a:avLst/>
              <a:gdLst>
                <a:gd name="connsiteX0" fmla="*/ 11657521 w 12191555"/>
                <a:gd name="connsiteY0" fmla="*/ 151321 h 444563"/>
                <a:gd name="connsiteX1" fmla="*/ 11249977 w 12191555"/>
                <a:gd name="connsiteY1" fmla="*/ 0 h 444563"/>
                <a:gd name="connsiteX2" fmla="*/ 10842435 w 12191555"/>
                <a:gd name="connsiteY2" fmla="*/ 151321 h 444563"/>
                <a:gd name="connsiteX3" fmla="*/ 10282682 w 12191555"/>
                <a:gd name="connsiteY3" fmla="*/ 151321 h 444563"/>
                <a:gd name="connsiteX4" fmla="*/ 9875139 w 12191555"/>
                <a:gd name="connsiteY4" fmla="*/ 0 h 444563"/>
                <a:gd name="connsiteX5" fmla="*/ 9467596 w 12191555"/>
                <a:gd name="connsiteY5" fmla="*/ 151321 h 444563"/>
                <a:gd name="connsiteX6" fmla="*/ 8907844 w 12191555"/>
                <a:gd name="connsiteY6" fmla="*/ 151321 h 444563"/>
                <a:gd name="connsiteX7" fmla="*/ 8500300 w 12191555"/>
                <a:gd name="connsiteY7" fmla="*/ 0 h 444563"/>
                <a:gd name="connsiteX8" fmla="*/ 8092758 w 12191555"/>
                <a:gd name="connsiteY8" fmla="*/ 151321 h 444563"/>
                <a:gd name="connsiteX9" fmla="*/ 7533005 w 12191555"/>
                <a:gd name="connsiteY9" fmla="*/ 151321 h 444563"/>
                <a:gd name="connsiteX10" fmla="*/ 7125462 w 12191555"/>
                <a:gd name="connsiteY10" fmla="*/ 0 h 444563"/>
                <a:gd name="connsiteX11" fmla="*/ 6717919 w 12191555"/>
                <a:gd name="connsiteY11" fmla="*/ 151321 h 444563"/>
                <a:gd name="connsiteX12" fmla="*/ 6717221 w 12191555"/>
                <a:gd name="connsiteY12" fmla="*/ 151955 h 444563"/>
                <a:gd name="connsiteX13" fmla="*/ 6717221 w 12191555"/>
                <a:gd name="connsiteY13" fmla="*/ 151955 h 444563"/>
                <a:gd name="connsiteX14" fmla="*/ 6690678 w 12191555"/>
                <a:gd name="connsiteY14" fmla="*/ 174625 h 444563"/>
                <a:gd name="connsiteX15" fmla="*/ 6158294 w 12191555"/>
                <a:gd name="connsiteY15" fmla="*/ 151321 h 444563"/>
                <a:gd name="connsiteX16" fmla="*/ 5750751 w 12191555"/>
                <a:gd name="connsiteY16" fmla="*/ 0 h 444563"/>
                <a:gd name="connsiteX17" fmla="*/ 5382133 w 12191555"/>
                <a:gd name="connsiteY17" fmla="*/ 117602 h 444563"/>
                <a:gd name="connsiteX18" fmla="*/ 5342446 w 12191555"/>
                <a:gd name="connsiteY18" fmla="*/ 151955 h 444563"/>
                <a:gd name="connsiteX19" fmla="*/ 5315903 w 12191555"/>
                <a:gd name="connsiteY19" fmla="*/ 174689 h 444563"/>
                <a:gd name="connsiteX20" fmla="*/ 4783519 w 12191555"/>
                <a:gd name="connsiteY20" fmla="*/ 151384 h 444563"/>
                <a:gd name="connsiteX21" fmla="*/ 4375976 w 12191555"/>
                <a:gd name="connsiteY21" fmla="*/ 64 h 444563"/>
                <a:gd name="connsiteX22" fmla="*/ 4051935 w 12191555"/>
                <a:gd name="connsiteY22" fmla="*/ 86995 h 444563"/>
                <a:gd name="connsiteX23" fmla="*/ 4048570 w 12191555"/>
                <a:gd name="connsiteY23" fmla="*/ 89091 h 444563"/>
                <a:gd name="connsiteX24" fmla="*/ 4031171 w 12191555"/>
                <a:gd name="connsiteY24" fmla="*/ 100457 h 444563"/>
                <a:gd name="connsiteX25" fmla="*/ 4024567 w 12191555"/>
                <a:gd name="connsiteY25" fmla="*/ 105029 h 444563"/>
                <a:gd name="connsiteX26" fmla="*/ 4011422 w 12191555"/>
                <a:gd name="connsiteY26" fmla="*/ 114681 h 444563"/>
                <a:gd name="connsiteX27" fmla="*/ 4002024 w 12191555"/>
                <a:gd name="connsiteY27" fmla="*/ 121984 h 444563"/>
                <a:gd name="connsiteX28" fmla="*/ 3992690 w 12191555"/>
                <a:gd name="connsiteY28" fmla="*/ 129603 h 444563"/>
                <a:gd name="connsiteX29" fmla="*/ 3980942 w 12191555"/>
                <a:gd name="connsiteY29" fmla="*/ 139827 h 444563"/>
                <a:gd name="connsiteX30" fmla="*/ 3977894 w 12191555"/>
                <a:gd name="connsiteY30" fmla="*/ 142494 h 444563"/>
                <a:gd name="connsiteX31" fmla="*/ 3972243 w 12191555"/>
                <a:gd name="connsiteY31" fmla="*/ 147828 h 444563"/>
                <a:gd name="connsiteX32" fmla="*/ 3967671 w 12191555"/>
                <a:gd name="connsiteY32" fmla="*/ 152019 h 444563"/>
                <a:gd name="connsiteX33" fmla="*/ 3407918 w 12191555"/>
                <a:gd name="connsiteY33" fmla="*/ 152019 h 444563"/>
                <a:gd name="connsiteX34" fmla="*/ 3000375 w 12191555"/>
                <a:gd name="connsiteY34" fmla="*/ 698 h 444563"/>
                <a:gd name="connsiteX35" fmla="*/ 2592832 w 12191555"/>
                <a:gd name="connsiteY35" fmla="*/ 152019 h 444563"/>
                <a:gd name="connsiteX36" fmla="*/ 2033080 w 12191555"/>
                <a:gd name="connsiteY36" fmla="*/ 152019 h 444563"/>
                <a:gd name="connsiteX37" fmla="*/ 1625537 w 12191555"/>
                <a:gd name="connsiteY37" fmla="*/ 698 h 444563"/>
                <a:gd name="connsiteX38" fmla="*/ 1217994 w 12191555"/>
                <a:gd name="connsiteY38" fmla="*/ 152019 h 444563"/>
                <a:gd name="connsiteX39" fmla="*/ 658241 w 12191555"/>
                <a:gd name="connsiteY39" fmla="*/ 152019 h 444563"/>
                <a:gd name="connsiteX40" fmla="*/ 250698 w 12191555"/>
                <a:gd name="connsiteY40" fmla="*/ 698 h 444563"/>
                <a:gd name="connsiteX41" fmla="*/ 0 w 12191555"/>
                <a:gd name="connsiteY41" fmla="*/ 49974 h 444563"/>
                <a:gd name="connsiteX42" fmla="*/ 0 w 12191555"/>
                <a:gd name="connsiteY42" fmla="*/ 268669 h 444563"/>
                <a:gd name="connsiteX43" fmla="*/ 530606 w 12191555"/>
                <a:gd name="connsiteY43" fmla="*/ 293243 h 444563"/>
                <a:gd name="connsiteX44" fmla="*/ 938149 w 12191555"/>
                <a:gd name="connsiteY44" fmla="*/ 444564 h 444563"/>
                <a:gd name="connsiteX45" fmla="*/ 1345692 w 12191555"/>
                <a:gd name="connsiteY45" fmla="*/ 293243 h 444563"/>
                <a:gd name="connsiteX46" fmla="*/ 1905445 w 12191555"/>
                <a:gd name="connsiteY46" fmla="*/ 293243 h 444563"/>
                <a:gd name="connsiteX47" fmla="*/ 2312988 w 12191555"/>
                <a:gd name="connsiteY47" fmla="*/ 444564 h 444563"/>
                <a:gd name="connsiteX48" fmla="*/ 2720531 w 12191555"/>
                <a:gd name="connsiteY48" fmla="*/ 293243 h 444563"/>
                <a:gd name="connsiteX49" fmla="*/ 3280283 w 12191555"/>
                <a:gd name="connsiteY49" fmla="*/ 293243 h 444563"/>
                <a:gd name="connsiteX50" fmla="*/ 3687826 w 12191555"/>
                <a:gd name="connsiteY50" fmla="*/ 444564 h 444563"/>
                <a:gd name="connsiteX51" fmla="*/ 4095369 w 12191555"/>
                <a:gd name="connsiteY51" fmla="*/ 293243 h 444563"/>
                <a:gd name="connsiteX52" fmla="*/ 4096068 w 12191555"/>
                <a:gd name="connsiteY52" fmla="*/ 292608 h 444563"/>
                <a:gd name="connsiteX53" fmla="*/ 4096068 w 12191555"/>
                <a:gd name="connsiteY53" fmla="*/ 292608 h 444563"/>
                <a:gd name="connsiteX54" fmla="*/ 4108514 w 12191555"/>
                <a:gd name="connsiteY54" fmla="*/ 281305 h 444563"/>
                <a:gd name="connsiteX55" fmla="*/ 4133977 w 12191555"/>
                <a:gd name="connsiteY55" fmla="*/ 261938 h 444563"/>
                <a:gd name="connsiteX56" fmla="*/ 4138168 w 12191555"/>
                <a:gd name="connsiteY56" fmla="*/ 259016 h 444563"/>
                <a:gd name="connsiteX57" fmla="*/ 4161282 w 12191555"/>
                <a:gd name="connsiteY57" fmla="*/ 245237 h 444563"/>
                <a:gd name="connsiteX58" fmla="*/ 4173792 w 12191555"/>
                <a:gd name="connsiteY58" fmla="*/ 238697 h 444563"/>
                <a:gd name="connsiteX59" fmla="*/ 4191000 w 12191555"/>
                <a:gd name="connsiteY59" fmla="*/ 230696 h 444563"/>
                <a:gd name="connsiteX60" fmla="*/ 4214749 w 12191555"/>
                <a:gd name="connsiteY60" fmla="*/ 221234 h 444563"/>
                <a:gd name="connsiteX61" fmla="*/ 4222877 w 12191555"/>
                <a:gd name="connsiteY61" fmla="*/ 218313 h 444563"/>
                <a:gd name="connsiteX62" fmla="*/ 4654931 w 12191555"/>
                <a:gd name="connsiteY62" fmla="*/ 293243 h 444563"/>
                <a:gd name="connsiteX63" fmla="*/ 5062474 w 12191555"/>
                <a:gd name="connsiteY63" fmla="*/ 444564 h 444563"/>
                <a:gd name="connsiteX64" fmla="*/ 5431155 w 12191555"/>
                <a:gd name="connsiteY64" fmla="*/ 326961 h 444563"/>
                <a:gd name="connsiteX65" fmla="*/ 5470779 w 12191555"/>
                <a:gd name="connsiteY65" fmla="*/ 292672 h 444563"/>
                <a:gd name="connsiteX66" fmla="*/ 5497322 w 12191555"/>
                <a:gd name="connsiteY66" fmla="*/ 269939 h 444563"/>
                <a:gd name="connsiteX67" fmla="*/ 6029706 w 12191555"/>
                <a:gd name="connsiteY67" fmla="*/ 293243 h 444563"/>
                <a:gd name="connsiteX68" fmla="*/ 6437249 w 12191555"/>
                <a:gd name="connsiteY68" fmla="*/ 444564 h 444563"/>
                <a:gd name="connsiteX69" fmla="*/ 6805930 w 12191555"/>
                <a:gd name="connsiteY69" fmla="*/ 326961 h 444563"/>
                <a:gd name="connsiteX70" fmla="*/ 6845618 w 12191555"/>
                <a:gd name="connsiteY70" fmla="*/ 292608 h 444563"/>
                <a:gd name="connsiteX71" fmla="*/ 7405370 w 12191555"/>
                <a:gd name="connsiteY71" fmla="*/ 292608 h 444563"/>
                <a:gd name="connsiteX72" fmla="*/ 7812913 w 12191555"/>
                <a:gd name="connsiteY72" fmla="*/ 443928 h 444563"/>
                <a:gd name="connsiteX73" fmla="*/ 8220456 w 12191555"/>
                <a:gd name="connsiteY73" fmla="*/ 292608 h 444563"/>
                <a:gd name="connsiteX74" fmla="*/ 8780209 w 12191555"/>
                <a:gd name="connsiteY74" fmla="*/ 292608 h 444563"/>
                <a:gd name="connsiteX75" fmla="*/ 9187751 w 12191555"/>
                <a:gd name="connsiteY75" fmla="*/ 443928 h 444563"/>
                <a:gd name="connsiteX76" fmla="*/ 9595295 w 12191555"/>
                <a:gd name="connsiteY76" fmla="*/ 292608 h 444563"/>
                <a:gd name="connsiteX77" fmla="*/ 10155047 w 12191555"/>
                <a:gd name="connsiteY77" fmla="*/ 292608 h 444563"/>
                <a:gd name="connsiteX78" fmla="*/ 10562590 w 12191555"/>
                <a:gd name="connsiteY78" fmla="*/ 443928 h 444563"/>
                <a:gd name="connsiteX79" fmla="*/ 10970133 w 12191555"/>
                <a:gd name="connsiteY79" fmla="*/ 292608 h 444563"/>
                <a:gd name="connsiteX80" fmla="*/ 11529886 w 12191555"/>
                <a:gd name="connsiteY80" fmla="*/ 292608 h 444563"/>
                <a:gd name="connsiteX81" fmla="*/ 11937428 w 12191555"/>
                <a:gd name="connsiteY81" fmla="*/ 443928 h 444563"/>
                <a:gd name="connsiteX82" fmla="*/ 12191555 w 12191555"/>
                <a:gd name="connsiteY82" fmla="*/ 393255 h 444563"/>
                <a:gd name="connsiteX83" fmla="*/ 12191555 w 12191555"/>
                <a:gd name="connsiteY83" fmla="*/ 173418 h 444563"/>
                <a:gd name="connsiteX84" fmla="*/ 11657521 w 12191555"/>
                <a:gd name="connsiteY84" fmla="*/ 151384 h 44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12191555" h="444563">
                  <a:moveTo>
                    <a:pt x="11657521" y="151321"/>
                  </a:moveTo>
                  <a:cubicBezTo>
                    <a:pt x="11558461" y="55118"/>
                    <a:pt x="11409934" y="0"/>
                    <a:pt x="11249977" y="0"/>
                  </a:cubicBezTo>
                  <a:cubicBezTo>
                    <a:pt x="11090021" y="0"/>
                    <a:pt x="10941495" y="55182"/>
                    <a:pt x="10842435" y="151321"/>
                  </a:cubicBezTo>
                  <a:cubicBezTo>
                    <a:pt x="10706417" y="283401"/>
                    <a:pt x="10418699" y="283401"/>
                    <a:pt x="10282682" y="151321"/>
                  </a:cubicBezTo>
                  <a:cubicBezTo>
                    <a:pt x="10183622" y="55118"/>
                    <a:pt x="10035096" y="0"/>
                    <a:pt x="9875139" y="0"/>
                  </a:cubicBezTo>
                  <a:cubicBezTo>
                    <a:pt x="9715183" y="0"/>
                    <a:pt x="9566592" y="55182"/>
                    <a:pt x="9467596" y="151321"/>
                  </a:cubicBezTo>
                  <a:cubicBezTo>
                    <a:pt x="9331579" y="283401"/>
                    <a:pt x="9043861" y="283401"/>
                    <a:pt x="8907844" y="151321"/>
                  </a:cubicBezTo>
                  <a:cubicBezTo>
                    <a:pt x="8808784" y="55118"/>
                    <a:pt x="8660257" y="0"/>
                    <a:pt x="8500300" y="0"/>
                  </a:cubicBezTo>
                  <a:cubicBezTo>
                    <a:pt x="8340344" y="0"/>
                    <a:pt x="8191754" y="55182"/>
                    <a:pt x="8092758" y="151321"/>
                  </a:cubicBezTo>
                  <a:cubicBezTo>
                    <a:pt x="7956741" y="283401"/>
                    <a:pt x="7669022" y="283401"/>
                    <a:pt x="7533005" y="151321"/>
                  </a:cubicBezTo>
                  <a:cubicBezTo>
                    <a:pt x="7433945" y="55118"/>
                    <a:pt x="7285419" y="0"/>
                    <a:pt x="7125462" y="0"/>
                  </a:cubicBezTo>
                  <a:cubicBezTo>
                    <a:pt x="6965506" y="0"/>
                    <a:pt x="6816916" y="55182"/>
                    <a:pt x="6717919" y="151321"/>
                  </a:cubicBezTo>
                  <a:cubicBezTo>
                    <a:pt x="6717665" y="151574"/>
                    <a:pt x="6717412" y="151765"/>
                    <a:pt x="6717221" y="151955"/>
                  </a:cubicBezTo>
                  <a:lnTo>
                    <a:pt x="6717221" y="151955"/>
                  </a:lnTo>
                  <a:cubicBezTo>
                    <a:pt x="6708902" y="159957"/>
                    <a:pt x="6700012" y="167513"/>
                    <a:pt x="6690678" y="174625"/>
                  </a:cubicBezTo>
                  <a:cubicBezTo>
                    <a:pt x="6546469" y="282892"/>
                    <a:pt x="6285738" y="275082"/>
                    <a:pt x="6158294" y="151321"/>
                  </a:cubicBezTo>
                  <a:cubicBezTo>
                    <a:pt x="6059234" y="55118"/>
                    <a:pt x="5910707" y="0"/>
                    <a:pt x="5750751" y="0"/>
                  </a:cubicBezTo>
                  <a:cubicBezTo>
                    <a:pt x="5610543" y="0"/>
                    <a:pt x="5479098" y="42354"/>
                    <a:pt x="5382133" y="117602"/>
                  </a:cubicBezTo>
                  <a:cubicBezTo>
                    <a:pt x="5368163" y="128397"/>
                    <a:pt x="5354892" y="139827"/>
                    <a:pt x="5342446" y="151955"/>
                  </a:cubicBezTo>
                  <a:cubicBezTo>
                    <a:pt x="5334127" y="160020"/>
                    <a:pt x="5325237" y="167577"/>
                    <a:pt x="5315903" y="174689"/>
                  </a:cubicBezTo>
                  <a:cubicBezTo>
                    <a:pt x="5171694" y="282956"/>
                    <a:pt x="4910963" y="275209"/>
                    <a:pt x="4783519" y="151384"/>
                  </a:cubicBezTo>
                  <a:cubicBezTo>
                    <a:pt x="4684459" y="55182"/>
                    <a:pt x="4535932" y="64"/>
                    <a:pt x="4375976" y="64"/>
                  </a:cubicBezTo>
                  <a:cubicBezTo>
                    <a:pt x="4256215" y="64"/>
                    <a:pt x="4142931" y="31115"/>
                    <a:pt x="4051935" y="86995"/>
                  </a:cubicBezTo>
                  <a:cubicBezTo>
                    <a:pt x="4050792" y="87693"/>
                    <a:pt x="4049713" y="88392"/>
                    <a:pt x="4048570" y="89091"/>
                  </a:cubicBezTo>
                  <a:cubicBezTo>
                    <a:pt x="4042664" y="92773"/>
                    <a:pt x="4036886" y="96584"/>
                    <a:pt x="4031171" y="100457"/>
                  </a:cubicBezTo>
                  <a:cubicBezTo>
                    <a:pt x="4028948" y="101981"/>
                    <a:pt x="4026789" y="103505"/>
                    <a:pt x="4024567" y="105029"/>
                  </a:cubicBezTo>
                  <a:cubicBezTo>
                    <a:pt x="4020121" y="108204"/>
                    <a:pt x="4015740" y="111379"/>
                    <a:pt x="4011422" y="114681"/>
                  </a:cubicBezTo>
                  <a:cubicBezTo>
                    <a:pt x="4008247" y="117094"/>
                    <a:pt x="4005136" y="119507"/>
                    <a:pt x="4002024" y="121984"/>
                  </a:cubicBezTo>
                  <a:cubicBezTo>
                    <a:pt x="3998913" y="124523"/>
                    <a:pt x="3995801" y="127064"/>
                    <a:pt x="3992690" y="129603"/>
                  </a:cubicBezTo>
                  <a:cubicBezTo>
                    <a:pt x="3988689" y="132969"/>
                    <a:pt x="3984752" y="136334"/>
                    <a:pt x="3980942" y="139827"/>
                  </a:cubicBezTo>
                  <a:cubicBezTo>
                    <a:pt x="3979926" y="140716"/>
                    <a:pt x="3978910" y="141541"/>
                    <a:pt x="3977894" y="142494"/>
                  </a:cubicBezTo>
                  <a:cubicBezTo>
                    <a:pt x="3975989" y="144272"/>
                    <a:pt x="3974148" y="146050"/>
                    <a:pt x="3972243" y="147828"/>
                  </a:cubicBezTo>
                  <a:cubicBezTo>
                    <a:pt x="3970719" y="149289"/>
                    <a:pt x="3969131" y="150622"/>
                    <a:pt x="3967671" y="152019"/>
                  </a:cubicBezTo>
                  <a:cubicBezTo>
                    <a:pt x="3831654" y="284099"/>
                    <a:pt x="3543935" y="284099"/>
                    <a:pt x="3407918" y="152019"/>
                  </a:cubicBezTo>
                  <a:cubicBezTo>
                    <a:pt x="3308858" y="55816"/>
                    <a:pt x="3160332" y="698"/>
                    <a:pt x="3000375" y="698"/>
                  </a:cubicBezTo>
                  <a:cubicBezTo>
                    <a:pt x="2840419" y="698"/>
                    <a:pt x="2691829" y="55880"/>
                    <a:pt x="2592832" y="152019"/>
                  </a:cubicBezTo>
                  <a:cubicBezTo>
                    <a:pt x="2456815" y="284099"/>
                    <a:pt x="2169097" y="284099"/>
                    <a:pt x="2033080" y="152019"/>
                  </a:cubicBezTo>
                  <a:cubicBezTo>
                    <a:pt x="1934020" y="55816"/>
                    <a:pt x="1785493" y="698"/>
                    <a:pt x="1625537" y="698"/>
                  </a:cubicBezTo>
                  <a:cubicBezTo>
                    <a:pt x="1465580" y="698"/>
                    <a:pt x="1316990" y="55880"/>
                    <a:pt x="1217994" y="152019"/>
                  </a:cubicBezTo>
                  <a:cubicBezTo>
                    <a:pt x="1081977" y="284099"/>
                    <a:pt x="794258" y="284099"/>
                    <a:pt x="658241" y="152019"/>
                  </a:cubicBezTo>
                  <a:cubicBezTo>
                    <a:pt x="559181" y="55816"/>
                    <a:pt x="410655" y="698"/>
                    <a:pt x="250698" y="698"/>
                  </a:cubicBezTo>
                  <a:cubicBezTo>
                    <a:pt x="161354" y="698"/>
                    <a:pt x="75565" y="17971"/>
                    <a:pt x="0" y="49974"/>
                  </a:cubicBezTo>
                  <a:lnTo>
                    <a:pt x="0" y="268669"/>
                  </a:lnTo>
                  <a:cubicBezTo>
                    <a:pt x="144526" y="161798"/>
                    <a:pt x="403606" y="169926"/>
                    <a:pt x="530606" y="293243"/>
                  </a:cubicBezTo>
                  <a:cubicBezTo>
                    <a:pt x="629603" y="389446"/>
                    <a:pt x="778193" y="444564"/>
                    <a:pt x="938149" y="444564"/>
                  </a:cubicBezTo>
                  <a:cubicBezTo>
                    <a:pt x="1098106" y="444564"/>
                    <a:pt x="1246696" y="389382"/>
                    <a:pt x="1345692" y="293243"/>
                  </a:cubicBezTo>
                  <a:cubicBezTo>
                    <a:pt x="1481709" y="161163"/>
                    <a:pt x="1769428" y="161163"/>
                    <a:pt x="1905445" y="293243"/>
                  </a:cubicBezTo>
                  <a:cubicBezTo>
                    <a:pt x="2004441" y="389446"/>
                    <a:pt x="2153031" y="444564"/>
                    <a:pt x="2312988" y="444564"/>
                  </a:cubicBezTo>
                  <a:cubicBezTo>
                    <a:pt x="2472944" y="444564"/>
                    <a:pt x="2621534" y="389382"/>
                    <a:pt x="2720531" y="293243"/>
                  </a:cubicBezTo>
                  <a:cubicBezTo>
                    <a:pt x="2856548" y="161163"/>
                    <a:pt x="3144266" y="161163"/>
                    <a:pt x="3280283" y="293243"/>
                  </a:cubicBezTo>
                  <a:cubicBezTo>
                    <a:pt x="3379280" y="389446"/>
                    <a:pt x="3527870" y="444564"/>
                    <a:pt x="3687826" y="444564"/>
                  </a:cubicBezTo>
                  <a:cubicBezTo>
                    <a:pt x="3847783" y="444564"/>
                    <a:pt x="3996373" y="389382"/>
                    <a:pt x="4095369" y="293243"/>
                  </a:cubicBezTo>
                  <a:cubicBezTo>
                    <a:pt x="4095623" y="292989"/>
                    <a:pt x="4095877" y="292798"/>
                    <a:pt x="4096068" y="292608"/>
                  </a:cubicBezTo>
                  <a:lnTo>
                    <a:pt x="4096068" y="292608"/>
                  </a:lnTo>
                  <a:cubicBezTo>
                    <a:pt x="4100068" y="288734"/>
                    <a:pt x="4104259" y="284988"/>
                    <a:pt x="4108514" y="281305"/>
                  </a:cubicBezTo>
                  <a:cubicBezTo>
                    <a:pt x="4116578" y="274384"/>
                    <a:pt x="4125151" y="268034"/>
                    <a:pt x="4133977" y="261938"/>
                  </a:cubicBezTo>
                  <a:cubicBezTo>
                    <a:pt x="4135374" y="260985"/>
                    <a:pt x="4136771" y="259969"/>
                    <a:pt x="4138168" y="259016"/>
                  </a:cubicBezTo>
                  <a:cubicBezTo>
                    <a:pt x="4145598" y="254127"/>
                    <a:pt x="4153345" y="249618"/>
                    <a:pt x="4161282" y="245237"/>
                  </a:cubicBezTo>
                  <a:cubicBezTo>
                    <a:pt x="4165409" y="243015"/>
                    <a:pt x="4169537" y="240792"/>
                    <a:pt x="4173792" y="238697"/>
                  </a:cubicBezTo>
                  <a:cubicBezTo>
                    <a:pt x="4179443" y="235903"/>
                    <a:pt x="4185221" y="233235"/>
                    <a:pt x="4191000" y="230696"/>
                  </a:cubicBezTo>
                  <a:cubicBezTo>
                    <a:pt x="4198747" y="227330"/>
                    <a:pt x="4206685" y="224155"/>
                    <a:pt x="4214749" y="221234"/>
                  </a:cubicBezTo>
                  <a:cubicBezTo>
                    <a:pt x="4217480" y="220282"/>
                    <a:pt x="4220147" y="219266"/>
                    <a:pt x="4222877" y="218313"/>
                  </a:cubicBezTo>
                  <a:cubicBezTo>
                    <a:pt x="4367276" y="169672"/>
                    <a:pt x="4553395" y="194628"/>
                    <a:pt x="4654931" y="293243"/>
                  </a:cubicBezTo>
                  <a:cubicBezTo>
                    <a:pt x="4753928" y="389446"/>
                    <a:pt x="4902518" y="444564"/>
                    <a:pt x="5062474" y="444564"/>
                  </a:cubicBezTo>
                  <a:cubicBezTo>
                    <a:pt x="5202682" y="444564"/>
                    <a:pt x="5334127" y="402146"/>
                    <a:pt x="5431155" y="326961"/>
                  </a:cubicBezTo>
                  <a:cubicBezTo>
                    <a:pt x="5445125" y="316166"/>
                    <a:pt x="5458333" y="304736"/>
                    <a:pt x="5470779" y="292672"/>
                  </a:cubicBezTo>
                  <a:cubicBezTo>
                    <a:pt x="5479098" y="284607"/>
                    <a:pt x="5487988" y="277051"/>
                    <a:pt x="5497322" y="269939"/>
                  </a:cubicBezTo>
                  <a:cubicBezTo>
                    <a:pt x="5641531" y="161671"/>
                    <a:pt x="5902262" y="169418"/>
                    <a:pt x="6029706" y="293243"/>
                  </a:cubicBezTo>
                  <a:cubicBezTo>
                    <a:pt x="6128703" y="389446"/>
                    <a:pt x="6277293" y="444564"/>
                    <a:pt x="6437249" y="444564"/>
                  </a:cubicBezTo>
                  <a:cubicBezTo>
                    <a:pt x="6577457" y="444564"/>
                    <a:pt x="6708902" y="402209"/>
                    <a:pt x="6805930" y="326961"/>
                  </a:cubicBezTo>
                  <a:cubicBezTo>
                    <a:pt x="6819900" y="316166"/>
                    <a:pt x="6833108" y="304736"/>
                    <a:pt x="6845618" y="292608"/>
                  </a:cubicBezTo>
                  <a:cubicBezTo>
                    <a:pt x="6981635" y="160528"/>
                    <a:pt x="7269353" y="160528"/>
                    <a:pt x="7405370" y="292608"/>
                  </a:cubicBezTo>
                  <a:cubicBezTo>
                    <a:pt x="7504367" y="388810"/>
                    <a:pt x="7652957" y="443928"/>
                    <a:pt x="7812913" y="443928"/>
                  </a:cubicBezTo>
                  <a:cubicBezTo>
                    <a:pt x="7972870" y="443928"/>
                    <a:pt x="8121460" y="388747"/>
                    <a:pt x="8220456" y="292608"/>
                  </a:cubicBezTo>
                  <a:cubicBezTo>
                    <a:pt x="8356474" y="160528"/>
                    <a:pt x="8644191" y="160528"/>
                    <a:pt x="8780209" y="292608"/>
                  </a:cubicBezTo>
                  <a:cubicBezTo>
                    <a:pt x="8879205" y="388810"/>
                    <a:pt x="9027795" y="443928"/>
                    <a:pt x="9187751" y="443928"/>
                  </a:cubicBezTo>
                  <a:cubicBezTo>
                    <a:pt x="9347708" y="443928"/>
                    <a:pt x="9496298" y="388747"/>
                    <a:pt x="9595295" y="292608"/>
                  </a:cubicBezTo>
                  <a:cubicBezTo>
                    <a:pt x="9731312" y="160528"/>
                    <a:pt x="10019030" y="160528"/>
                    <a:pt x="10155047" y="292608"/>
                  </a:cubicBezTo>
                  <a:cubicBezTo>
                    <a:pt x="10254044" y="388810"/>
                    <a:pt x="10402634" y="443928"/>
                    <a:pt x="10562590" y="443928"/>
                  </a:cubicBezTo>
                  <a:cubicBezTo>
                    <a:pt x="10722547" y="443928"/>
                    <a:pt x="10871137" y="388747"/>
                    <a:pt x="10970133" y="292608"/>
                  </a:cubicBezTo>
                  <a:cubicBezTo>
                    <a:pt x="11106150" y="160528"/>
                    <a:pt x="11393869" y="160528"/>
                    <a:pt x="11529886" y="292608"/>
                  </a:cubicBezTo>
                  <a:cubicBezTo>
                    <a:pt x="11628882" y="388810"/>
                    <a:pt x="11777472" y="443928"/>
                    <a:pt x="11937428" y="443928"/>
                  </a:cubicBezTo>
                  <a:cubicBezTo>
                    <a:pt x="12028170" y="443928"/>
                    <a:pt x="12115165" y="426148"/>
                    <a:pt x="12191555" y="393255"/>
                  </a:cubicBezTo>
                  <a:lnTo>
                    <a:pt x="12191555" y="173418"/>
                  </a:lnTo>
                  <a:cubicBezTo>
                    <a:pt x="12047728" y="282956"/>
                    <a:pt x="11785473" y="275653"/>
                    <a:pt x="11657521" y="151384"/>
                  </a:cubicBez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938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61" r:id="rId12"/>
    <p:sldLayoutId id="2147483675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0188" indent="-230188" algn="l" defTabSz="914400" rtl="0" eaLnBrk="1" latinLnBrk="0" hangingPunct="1">
        <a:lnSpc>
          <a:spcPct val="90000"/>
        </a:lnSpc>
        <a:spcBef>
          <a:spcPts val="1000"/>
        </a:spcBef>
        <a:buClr>
          <a:schemeClr val="accent5"/>
        </a:buClr>
        <a:buSzPct val="80000"/>
        <a:buFont typeface="Arial" panose="020B0604020202020204" pitchFamily="34" charset="0"/>
        <a:buChar char="•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61963" indent="-231775" algn="l" defTabSz="914400" rtl="0" eaLnBrk="1" latinLnBrk="0" hangingPunct="1">
        <a:lnSpc>
          <a:spcPct val="90000"/>
        </a:lnSpc>
        <a:spcBef>
          <a:spcPts val="500"/>
        </a:spcBef>
        <a:buClr>
          <a:schemeClr val="accent5"/>
        </a:buClr>
        <a:buSzPct val="85000"/>
        <a:buFont typeface="System Font Regular"/>
        <a:buChar char="~"/>
        <a:tabLst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687388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38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30338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tabLst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esilience-biomarkers-for-aquaculture.github.io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5A6D0CC-FFB5-CCC0-4323-7BBCCEC8A1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782795" cy="2387600"/>
          </a:xfrm>
        </p:spPr>
        <p:txBody>
          <a:bodyPr/>
          <a:lstStyle/>
          <a:p>
            <a:r>
              <a:rPr lang="en-US" sz="4000" dirty="0"/>
              <a:t>IMPROVING OYSTER AQUACULTURE WITH RESILIENCE BIOMARKERS FROM OMICS META-ANALYSIS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F4675E2-EE95-20BA-804A-B32DF4F334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3708913"/>
            <a:ext cx="10117667" cy="1030288"/>
          </a:xfrm>
        </p:spPr>
        <p:txBody>
          <a:bodyPr/>
          <a:lstStyle/>
          <a:p>
            <a:r>
              <a:rPr lang="en-US" sz="1800" dirty="0"/>
              <a:t>Visionary Opportunities in Aquaculture Genomics </a:t>
            </a:r>
          </a:p>
          <a:p>
            <a:r>
              <a:rPr lang="en-US" sz="1800" dirty="0"/>
              <a:t>AQUACULTURE 2025 New Orleans, LA</a:t>
            </a:r>
          </a:p>
          <a:p>
            <a:endParaRPr lang="en-US" dirty="0"/>
          </a:p>
          <a:p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b="1" dirty="0">
                <a:solidFill>
                  <a:schemeClr val="tx1"/>
                </a:solidFill>
              </a:rPr>
              <a:t>Shelly Wanamaker, Ph.D.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solidFill>
                  <a:schemeClr val="tx1"/>
                </a:solidFill>
              </a:rPr>
              <a:t>PI-Research Scientist</a:t>
            </a:r>
          </a:p>
        </p:txBody>
      </p:sp>
    </p:spTree>
    <p:extLst>
      <p:ext uri="{BB962C8B-B14F-4D97-AF65-F5344CB8AC3E}">
        <p14:creationId xmlns:p14="http://schemas.microsoft.com/office/powerpoint/2010/main" val="493244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946BBA-AAC3-2732-1104-9F9119C9F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611" y="525958"/>
            <a:ext cx="10489064" cy="621529"/>
          </a:xfrm>
        </p:spPr>
        <p:txBody>
          <a:bodyPr>
            <a:normAutofit fontScale="90000"/>
          </a:bodyPr>
          <a:lstStyle/>
          <a:p>
            <a:r>
              <a:rPr lang="en-US" dirty="0"/>
              <a:t>Meta-analysis of omics datasets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16D879-94A8-6146-381C-647B3ACED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58" y="1502824"/>
            <a:ext cx="4173989" cy="475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18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0CA09-798A-B101-1A1D-835E5C584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EFBB68-A78B-5E0C-993A-F99373E64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611" y="525958"/>
            <a:ext cx="10489064" cy="621529"/>
          </a:xfrm>
        </p:spPr>
        <p:txBody>
          <a:bodyPr>
            <a:normAutofit fontScale="90000"/>
          </a:bodyPr>
          <a:lstStyle/>
          <a:p>
            <a:r>
              <a:rPr lang="en-US" dirty="0"/>
              <a:t>Meta-analysis of omics datasets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306B72-E1AC-7526-2742-5B427BC2A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58" y="1502824"/>
            <a:ext cx="4173989" cy="475088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1FA5303-F326-BE2A-EBC3-AD729071FD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" r="68926" b="-12073"/>
          <a:stretch/>
        </p:blipFill>
        <p:spPr>
          <a:xfrm>
            <a:off x="5632148" y="1287814"/>
            <a:ext cx="1631086" cy="99755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EFA9F12-F6B6-9A53-9103-74C9140EBC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242" t="-7903" r="52079" b="-4171"/>
          <a:stretch/>
        </p:blipFill>
        <p:spPr>
          <a:xfrm>
            <a:off x="8923892" y="1287814"/>
            <a:ext cx="980453" cy="99755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DBCC2D5-EB8D-E391-46B3-2329BF570B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931" t="-3331" r="-976" b="-8742"/>
          <a:stretch/>
        </p:blipFill>
        <p:spPr>
          <a:xfrm>
            <a:off x="10129866" y="1287814"/>
            <a:ext cx="1209618" cy="99755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FEC2615-14FE-B6D2-BA9F-5393695E21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903" t="-9386" r="24052" b="-2688"/>
          <a:stretch/>
        </p:blipFill>
        <p:spPr>
          <a:xfrm>
            <a:off x="7488754" y="1287814"/>
            <a:ext cx="1209618" cy="997558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E042122E-110B-6AB2-FA4A-2CA121158CA6}"/>
              </a:ext>
            </a:extLst>
          </p:cNvPr>
          <p:cNvGrpSpPr/>
          <p:nvPr/>
        </p:nvGrpSpPr>
        <p:grpSpPr>
          <a:xfrm>
            <a:off x="6619557" y="2207835"/>
            <a:ext cx="3872011" cy="1742322"/>
            <a:chOff x="6429057" y="2684085"/>
            <a:chExt cx="3872011" cy="1742322"/>
          </a:xfrm>
        </p:grpSpPr>
        <p:sp>
          <p:nvSpPr>
            <p:cNvPr id="34" name="Flowchart: Manual Operation 33">
              <a:extLst>
                <a:ext uri="{FF2B5EF4-FFF2-40B4-BE49-F238E27FC236}">
                  <a16:creationId xmlns:a16="http://schemas.microsoft.com/office/drawing/2014/main" id="{66035594-FC9E-87FA-CBD9-429389578F2E}"/>
                </a:ext>
              </a:extLst>
            </p:cNvPr>
            <p:cNvSpPr/>
            <p:nvPr/>
          </p:nvSpPr>
          <p:spPr>
            <a:xfrm>
              <a:off x="6429057" y="2684085"/>
              <a:ext cx="3872011" cy="174232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6129 w 10000"/>
                <a:gd name="connsiteY2" fmla="*/ 971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9855"/>
                <a:gd name="connsiteX1" fmla="*/ 10000 w 10000"/>
                <a:gd name="connsiteY1" fmla="*/ 0 h 9855"/>
                <a:gd name="connsiteX2" fmla="*/ 6129 w 10000"/>
                <a:gd name="connsiteY2" fmla="*/ 9710 h 9855"/>
                <a:gd name="connsiteX3" fmla="*/ 3871 w 10000"/>
                <a:gd name="connsiteY3" fmla="*/ 9855 h 9855"/>
                <a:gd name="connsiteX4" fmla="*/ 0 w 10000"/>
                <a:gd name="connsiteY4" fmla="*/ 0 h 9855"/>
                <a:gd name="connsiteX0" fmla="*/ 0 w 10000"/>
                <a:gd name="connsiteY0" fmla="*/ 0 h 10131"/>
                <a:gd name="connsiteX1" fmla="*/ 10000 w 10000"/>
                <a:gd name="connsiteY1" fmla="*/ 0 h 10131"/>
                <a:gd name="connsiteX2" fmla="*/ 6186 w 10000"/>
                <a:gd name="connsiteY2" fmla="*/ 10131 h 10131"/>
                <a:gd name="connsiteX3" fmla="*/ 3871 w 10000"/>
                <a:gd name="connsiteY3" fmla="*/ 10000 h 10131"/>
                <a:gd name="connsiteX4" fmla="*/ 0 w 10000"/>
                <a:gd name="connsiteY4" fmla="*/ 0 h 1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31">
                  <a:moveTo>
                    <a:pt x="0" y="0"/>
                  </a:moveTo>
                  <a:lnTo>
                    <a:pt x="10000" y="0"/>
                  </a:lnTo>
                  <a:lnTo>
                    <a:pt x="6186" y="10131"/>
                  </a:lnTo>
                  <a:lnTo>
                    <a:pt x="3871" y="1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alpha val="72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47A2D25-3B96-F394-24AF-70603A28991E}"/>
                </a:ext>
              </a:extLst>
            </p:cNvPr>
            <p:cNvSpPr txBox="1"/>
            <p:nvPr/>
          </p:nvSpPr>
          <p:spPr>
            <a:xfrm>
              <a:off x="6913616" y="2827961"/>
              <a:ext cx="29028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 Black" panose="020B0A04020102020204" pitchFamily="34" charset="0"/>
                </a:rPr>
                <a:t>Common bioinformatics pipelines and references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6E9C227-47FC-3A58-71DC-A6FB3B50C515}"/>
              </a:ext>
            </a:extLst>
          </p:cNvPr>
          <p:cNvGrpSpPr/>
          <p:nvPr/>
        </p:nvGrpSpPr>
        <p:grpSpPr>
          <a:xfrm>
            <a:off x="6496867" y="3312257"/>
            <a:ext cx="4140665" cy="1480680"/>
            <a:chOff x="5843977" y="4108129"/>
            <a:chExt cx="4140665" cy="1480680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96AC421-529E-8B2C-C1DB-F1FA6E4AB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3977" y="4108129"/>
              <a:ext cx="1943281" cy="855885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6A1D0C45-0C5F-12E1-F025-98567E324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60997" y="4283241"/>
              <a:ext cx="1943280" cy="855885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2D0197F2-5329-F94D-91C2-00FFD824E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25422" y="4457107"/>
              <a:ext cx="2040692" cy="898788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5A09326-DD93-CF6F-F879-ECAE3A962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59160" y="4608633"/>
              <a:ext cx="2225482" cy="980176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C307163-66E7-7234-EABF-6093D0548441}"/>
              </a:ext>
            </a:extLst>
          </p:cNvPr>
          <p:cNvGrpSpPr/>
          <p:nvPr/>
        </p:nvGrpSpPr>
        <p:grpSpPr>
          <a:xfrm>
            <a:off x="6165040" y="4904148"/>
            <a:ext cx="4804318" cy="307777"/>
            <a:chOff x="6076441" y="5241696"/>
            <a:chExt cx="4804318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2C68AE1-DF54-8E62-5445-2FABCD44A71D}"/>
                </a:ext>
              </a:extLst>
            </p:cNvPr>
            <p:cNvSpPr txBox="1"/>
            <p:nvPr/>
          </p:nvSpPr>
          <p:spPr>
            <a:xfrm>
              <a:off x="8390972" y="5241696"/>
              <a:ext cx="2489787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Trait = G * E * T * P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E83AD8A-A4B7-3E8B-9512-4961358FFEEE}"/>
                </a:ext>
              </a:extLst>
            </p:cNvPr>
            <p:cNvSpPr txBox="1"/>
            <p:nvPr/>
          </p:nvSpPr>
          <p:spPr>
            <a:xfrm>
              <a:off x="6076441" y="5241696"/>
              <a:ext cx="2833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 Black" panose="020B0A04020102020204" pitchFamily="34" charset="0"/>
                </a:rPr>
                <a:t>Statistical modeling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51500D2-A758-3820-5D97-1785BF22CBE9}"/>
              </a:ext>
            </a:extLst>
          </p:cNvPr>
          <p:cNvGrpSpPr/>
          <p:nvPr/>
        </p:nvGrpSpPr>
        <p:grpSpPr>
          <a:xfrm>
            <a:off x="6170397" y="5422123"/>
            <a:ext cx="4707732" cy="784557"/>
            <a:chOff x="6170397" y="5422123"/>
            <a:chExt cx="4707732" cy="78455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0A27778-CF1F-E474-E77F-7E14186664E0}"/>
                </a:ext>
              </a:extLst>
            </p:cNvPr>
            <p:cNvSpPr txBox="1"/>
            <p:nvPr/>
          </p:nvSpPr>
          <p:spPr>
            <a:xfrm>
              <a:off x="6170397" y="5640154"/>
              <a:ext cx="2833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 Black" panose="020B0A04020102020204" pitchFamily="34" charset="0"/>
                </a:rPr>
                <a:t>Candidate biomarkers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F6BFF3B-AE83-6CD4-AABA-F2BBA741541F}"/>
                </a:ext>
              </a:extLst>
            </p:cNvPr>
            <p:cNvGrpSpPr/>
            <p:nvPr/>
          </p:nvGrpSpPr>
          <p:grpSpPr>
            <a:xfrm>
              <a:off x="8570799" y="5422123"/>
              <a:ext cx="2307330" cy="784557"/>
              <a:chOff x="8330202" y="5328343"/>
              <a:chExt cx="2307330" cy="784557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9CF0EC4-ACAF-D35F-E636-3827F3CB8005}"/>
                  </a:ext>
                </a:extLst>
              </p:cNvPr>
              <p:cNvSpPr/>
              <p:nvPr/>
            </p:nvSpPr>
            <p:spPr>
              <a:xfrm>
                <a:off x="8330202" y="5328343"/>
                <a:ext cx="2307330" cy="759069"/>
              </a:xfrm>
              <a:prstGeom prst="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0B35A867-EAF7-A116-B72A-69ACFCE47F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17624" t="36567" r="72814" b="3833"/>
              <a:stretch/>
            </p:blipFill>
            <p:spPr>
              <a:xfrm>
                <a:off x="8479571" y="5353831"/>
                <a:ext cx="391750" cy="414073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FA21E3AE-2C40-9C9D-7988-57EACAEDE4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60145" t="55183" r="34015" b="-735"/>
              <a:stretch/>
            </p:blipFill>
            <p:spPr>
              <a:xfrm>
                <a:off x="8876930" y="5707442"/>
                <a:ext cx="306532" cy="405458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A764B1B4-D548-FE59-7DDC-1D92DE0E51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29242" t="49883" r="52079" b="-4171"/>
              <a:stretch/>
            </p:blipFill>
            <p:spPr>
              <a:xfrm>
                <a:off x="9157167" y="5475150"/>
                <a:ext cx="980453" cy="483208"/>
              </a:xfrm>
              <a:prstGeom prst="rect">
                <a:avLst/>
              </a:prstGeom>
            </p:spPr>
          </p:pic>
          <p:sp>
            <p:nvSpPr>
              <p:cNvPr id="57" name="Diamond 56">
                <a:extLst>
                  <a:ext uri="{FF2B5EF4-FFF2-40B4-BE49-F238E27FC236}">
                    <a16:creationId xmlns:a16="http://schemas.microsoft.com/office/drawing/2014/main" id="{94D4A11E-BAAF-5DC8-CA6B-8D9C0F5F8473}"/>
                  </a:ext>
                </a:extLst>
              </p:cNvPr>
              <p:cNvSpPr/>
              <p:nvPr/>
            </p:nvSpPr>
            <p:spPr>
              <a:xfrm>
                <a:off x="10159571" y="5475150"/>
                <a:ext cx="258286" cy="290495"/>
              </a:xfrm>
              <a:prstGeom prst="diamond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534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2 -0.01019 L 0.0082 -0.00996 C 0.0194 -0.0176 0.00586 -0.00949 0.0207 -0.01459 C 0.02799 -0.01713 0.04257 -0.02338 0.04257 -0.02315 C 0.04791 -0.02246 0.05338 -0.02176 0.05872 -0.02014 C 0.06093 -0.01945 0.06302 -0.01806 0.06497 -0.0169 C 0.06927 -0.01412 0.07435 -0.01019 0.07812 -0.00579 C 0.08307 0.00023 0.08763 0.00694 0.09257 0.01319 C 0.097 0.01875 0.10156 0.02314 0.1056 0.02986 C 0.10807 0.03402 0.10898 0.03727 0.11067 0.04213 C 0.11145 0.04768 0.11237 0.05324 0.11315 0.05879 C 0.11354 0.06203 0.11354 0.06574 0.11445 0.06875 C 0.11471 0.0699 0.11523 0.07083 0.11562 0.07199 C 0.11653 0.075 0.11705 0.07685 0.11757 0.07986 C 0.1177 0.08125 0.1181 0.08287 0.1181 0.08426 C 0.11836 0.09838 0.1181 0.1125 0.1181 0.12662 L 0.13945 0.25 " pathEditMode="relative" rAng="0" ptsTypes="AAAAAAAAAAAAAAA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62" y="1233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2314 L -0.00104 0.02338 C 0.02461 0.11458 0.00664 0.06088 0.02396 0.10277 C 0.03073 0.11921 0.02526 0.10856 0.03125 0.11944 C 0.03268 0.13426 0.03399 0.14328 0.03438 0.15833 C 0.03516 0.19282 0.03399 0.21365 0.03646 0.24352 C 0.03672 0.24652 0.03711 0.24953 0.0375 0.25277 C 0.03776 0.25949 0.03802 0.2662 0.03854 0.27314 C 0.03867 0.27685 0.03906 0.28055 0.03959 0.28426 C 0.03972 0.28611 0.0405 0.28773 0.04063 0.28981 C 0.04089 0.29583 0.04063 0.30208 0.04063 0.30833 " pathEditMode="relative" rAng="0" ptsTypes="AAAAAAAAA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1425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7 0.00162 L -0.00417 0.00185 C -0.00521 0.00717 -0.00586 0.01296 -0.0073 0.01828 C -0.00938 0.02477 -0.01211 0.03055 -0.01459 0.0368 C -0.01563 0.03912 -0.01654 0.04189 -0.01771 0.04421 C -0.01941 0.04699 -0.02136 0.04884 -0.02292 0.05162 C -0.03165 0.06504 -0.0198 0.04861 -0.03021 0.06273 C -0.0323 0.06875 -0.03438 0.075 -0.03646 0.08125 C -0.0375 0.08379 -0.03881 0.08588 -0.03959 0.08865 C -0.04571 0.10648 -0.04024 0.09259 -0.0448 0.11088 C -0.04571 0.11412 -0.04714 0.11666 -0.04792 0.12014 C -0.05079 0.13125 -0.04961 0.13055 -0.05105 0.14236 C -0.0517 0.14652 -0.05248 0.15092 -0.05313 0.15532 C -0.05378 0.15902 -0.05469 0.1625 -0.05521 0.16643 C -0.05573 0.16944 -0.05586 0.17245 -0.05625 0.17569 C -0.05665 0.17754 -0.05704 0.17916 -0.0573 0.18125 C -0.05847 0.18842 -0.05912 0.19606 -0.06042 0.20347 C -0.06081 0.20532 -0.0612 0.20694 -0.06146 0.20902 C -0.06198 0.21203 -0.06198 0.21527 -0.0625 0.21828 C -0.06368 0.22338 -0.06576 0.22777 -0.06667 0.2331 L -0.06771 0.23865 C -0.06797 0.24444 -0.06862 0.27407 -0.0698 0.28495 C -0.07032 0.28865 -0.07123 0.29236 -0.07188 0.29606 C -0.07409 0.30671 -0.07396 0.30162 -0.07396 0.30717 " pathEditMode="relative" rAng="0" ptsTypes="AAAAAAAAAAAAAAAAAAAAAAAA">
                                      <p:cBhvr>
                                        <p:cTn id="1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03" y="152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09 0.00787 L -0.02109 0.0081 C -0.02526 0.01018 -0.02943 0.01273 -0.03359 0.01527 C -0.03503 0.01597 -0.03646 0.01597 -0.03776 0.01713 C -0.03998 0.01852 -0.04193 0.02106 -0.04401 0.02268 C -0.0457 0.02361 -0.04753 0.02384 -0.04922 0.02453 C -0.05156 0.02523 -0.05716 0.02639 -0.05964 0.02824 C -0.0612 0.02916 -0.0625 0.03078 -0.0638 0.03194 C -0.06732 0.03449 -0.07109 0.03564 -0.07422 0.03935 C -0.07708 0.04236 -0.07969 0.04583 -0.08255 0.04861 C -0.08568 0.05139 -0.08906 0.05277 -0.09193 0.05602 C -0.09662 0.06088 -0.11159 0.08889 -0.11172 0.08935 C -0.11445 0.09328 -0.12253 0.10532 -0.12526 0.11157 C -0.12695 0.11481 -0.12787 0.11921 -0.12943 0.12268 C -0.13034 0.1243 -0.13177 0.12453 -0.13255 0.12639 C -0.1349 0.13078 -0.13672 0.13634 -0.1388 0.1412 C -0.14297 0.15 -0.14727 0.15833 -0.1513 0.16713 C -0.15221 0.16875 -0.15274 0.17083 -0.15339 0.17268 C -0.15508 0.17639 -0.15716 0.17963 -0.15859 0.18379 C -0.15951 0.18588 -0.16016 0.18865 -0.16068 0.1912 C -0.1612 0.19282 -0.1612 0.19514 -0.16172 0.19676 C -0.16289 0.19953 -0.16471 0.20139 -0.16589 0.20416 C -0.1668 0.20578 -0.16719 0.2081 -0.16797 0.20972 C -0.16927 0.2118 -0.17083 0.21319 -0.17214 0.21527 C -0.17435 0.21828 -0.17656 0.22106 -0.17839 0.22453 C -0.17969 0.22662 -0.18021 0.23009 -0.18151 0.23194 C -0.18307 0.23379 -0.18503 0.23426 -0.18672 0.23564 C -0.18815 0.23657 -0.18958 0.23796 -0.19089 0.23935 C -0.19167 0.2412 -0.19245 0.24282 -0.19297 0.2449 C -0.19375 0.24722 -0.1944 0.24977 -0.19505 0.25231 L -0.19714 0.25972 " pathEditMode="relative" rAng="0" ptsTypes="AAAAAAAAAAAAAAAAAAAAAAAAAAAAAAA">
                                      <p:cBhvr>
                                        <p:cTn id="1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02" y="1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4621CB-2FB5-00AA-45BE-D968F0DF6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162" y="574973"/>
            <a:ext cx="10452324" cy="621529"/>
          </a:xfrm>
        </p:spPr>
        <p:txBody>
          <a:bodyPr>
            <a:normAutofit fontScale="90000"/>
          </a:bodyPr>
          <a:lstStyle/>
          <a:p>
            <a:r>
              <a:rPr lang="en-US" dirty="0"/>
              <a:t>Pipelines used for reprocessing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0CFDB5-91D3-FF50-FB14-7A0B6FDF1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65" y="2991062"/>
            <a:ext cx="3559372" cy="14861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04020C-896C-56D1-F115-28F5C6677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65" y="4643310"/>
            <a:ext cx="2651250" cy="15582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BFDC22-319E-F4DA-C2C9-D422C9C48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713" y="2991062"/>
            <a:ext cx="2910737" cy="31841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BC0355-1841-BC59-3FDF-8FD452DC6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96" y="1338814"/>
            <a:ext cx="9192908" cy="14861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EE1759-1CDC-A555-0FD6-A56A322057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4103" y="1580663"/>
            <a:ext cx="1362191" cy="12134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34DD05-55CA-B637-1604-4A4B12D2B84F}"/>
              </a:ext>
            </a:extLst>
          </p:cNvPr>
          <p:cNvSpPr txBox="1"/>
          <p:nvPr/>
        </p:nvSpPr>
        <p:spPr>
          <a:xfrm>
            <a:off x="9748593" y="2824921"/>
            <a:ext cx="2161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https://nf-co.re/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7A0D29-7B8E-9504-3546-7DFF2A9DF6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3227" y="3600451"/>
            <a:ext cx="4270732" cy="191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467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38D8A-77E3-0A21-41A3-18498E0E4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1F5749-9DBC-ECE7-7E31-D42EAE952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709" y="754588"/>
            <a:ext cx="11856581" cy="621529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tx1"/>
                </a:solidFill>
                <a:latin typeface="Helvetica" panose="020B0604020202020204" pitchFamily="34" charset="0"/>
              </a:rPr>
              <a:t>Pipelines run on HPCs enable rapid processing</a:t>
            </a:r>
            <a:br>
              <a:rPr lang="en-US" sz="4400" b="1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F1C46-A22B-4E96-AA4B-EC0BB373A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106" y="1858026"/>
            <a:ext cx="9073786" cy="21019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DF59B1-81C5-D6E0-60CD-67679AA15C88}"/>
              </a:ext>
            </a:extLst>
          </p:cNvPr>
          <p:cNvSpPr txBox="1"/>
          <p:nvPr/>
        </p:nvSpPr>
        <p:spPr>
          <a:xfrm>
            <a:off x="776966" y="4441856"/>
            <a:ext cx="1063806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" panose="020B0604020202020204" pitchFamily="34" charset="0"/>
              </a:rPr>
              <a:t>&gt;2.2 </a:t>
            </a:r>
            <a:r>
              <a:rPr lang="en-US" dirty="0" err="1">
                <a:solidFill>
                  <a:srgbClr val="000000"/>
                </a:solidFill>
                <a:latin typeface="Helvetica" panose="020B0604020202020204" pitchFamily="34" charset="0"/>
              </a:rPr>
              <a:t>Tbases</a:t>
            </a:r>
            <a:r>
              <a:rPr lang="en-US" dirty="0">
                <a:solidFill>
                  <a:srgbClr val="000000"/>
                </a:solidFill>
                <a:latin typeface="Helvetica" panose="020B0604020202020204" pitchFamily="34" charset="0"/>
              </a:rPr>
              <a:t> of data processed in 41 hours on University of Washington HPC cluster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0000"/>
                </a:solidFill>
                <a:latin typeface="Helvetica" panose="020B0604020202020204" pitchFamily="34" charset="0"/>
              </a:rPr>
              <a:t>Sequera</a:t>
            </a:r>
            <a:r>
              <a:rPr lang="en-US" dirty="0">
                <a:solidFill>
                  <a:srgbClr val="000000"/>
                </a:solidFill>
                <a:latin typeface="Helvetica" panose="020B0604020202020204" pitchFamily="34" charset="0"/>
              </a:rPr>
              <a:t>: HPC alternative</a:t>
            </a:r>
          </a:p>
        </p:txBody>
      </p:sp>
    </p:spTree>
    <p:extLst>
      <p:ext uri="{BB962C8B-B14F-4D97-AF65-F5344CB8AC3E}">
        <p14:creationId xmlns:p14="http://schemas.microsoft.com/office/powerpoint/2010/main" val="180463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33CA0B-3D7D-FA74-BD9D-4A74D2CE5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709" y="754588"/>
            <a:ext cx="11856581" cy="621529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tx1"/>
                </a:solidFill>
                <a:latin typeface="Helvetica" panose="020B0604020202020204" pitchFamily="34" charset="0"/>
              </a:rPr>
              <a:t>Pipelines run on HPCs enable rapid processing</a:t>
            </a:r>
            <a:br>
              <a:rPr lang="en-US" sz="4400" b="1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A99B99-0BD1-61CD-A545-3957B633CF9F}"/>
              </a:ext>
            </a:extLst>
          </p:cNvPr>
          <p:cNvSpPr txBox="1"/>
          <p:nvPr/>
        </p:nvSpPr>
        <p:spPr>
          <a:xfrm>
            <a:off x="-364538" y="3894066"/>
            <a:ext cx="469105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" panose="020B0604020202020204" pitchFamily="34" charset="0"/>
              </a:rPr>
              <a:t>a centralized command center for managing and executing pipelines at scale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" panose="020B0604020202020204" pitchFamily="34" charset="0"/>
              </a:rPr>
              <a:t>completed 93Gb </a:t>
            </a:r>
            <a:r>
              <a:rPr lang="en-US" dirty="0" err="1">
                <a:solidFill>
                  <a:srgbClr val="000000"/>
                </a:solidFill>
                <a:latin typeface="Helvetica" panose="020B0604020202020204" pitchFamily="34" charset="0"/>
              </a:rPr>
              <a:t>RNAseq</a:t>
            </a:r>
            <a:r>
              <a:rPr lang="en-US" dirty="0">
                <a:solidFill>
                  <a:srgbClr val="000000"/>
                </a:solidFill>
                <a:latin typeface="Helvetica" panose="020B0604020202020204" pitchFamily="34" charset="0"/>
              </a:rPr>
              <a:t> in 5h 13m 9s at an estimated cost of $6.52.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8088C1-441B-1705-0AFE-BE08E7197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515" y="1836299"/>
            <a:ext cx="7697775" cy="41155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2DD5A8-6940-427F-59AB-7A33B9DFD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783666"/>
            <a:ext cx="2719318" cy="142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66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87B94C-EF27-9597-9AFC-299641EF7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162" y="574973"/>
            <a:ext cx="11383052" cy="621529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tx1"/>
                </a:solidFill>
                <a:latin typeface="Helvetica" panose="020B0604020202020204" pitchFamily="34" charset="0"/>
              </a:rPr>
              <a:t>Standardized, reproducible analysis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1BCBD4-AFBB-5D77-B951-60F836E99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62" y="1397218"/>
            <a:ext cx="5640838" cy="4687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8B7C04-AB2F-0297-C0DB-1E5917039286}"/>
              </a:ext>
            </a:extLst>
          </p:cNvPr>
          <p:cNvSpPr txBox="1"/>
          <p:nvPr/>
        </p:nvSpPr>
        <p:spPr>
          <a:xfrm>
            <a:off x="6441621" y="3556550"/>
            <a:ext cx="57503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" panose="020B0604020202020204" pitchFamily="34" charset="0"/>
                <a:hlinkClick r:id="rId3"/>
              </a:rPr>
              <a:t>https://resilience-biomarkers-for-aquaculture.github.io/</a:t>
            </a:r>
            <a:r>
              <a:rPr lang="en-US" dirty="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1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56A623D6-3BB3-786B-A69F-DC2B3E9C88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660" y="2022939"/>
            <a:ext cx="1406061" cy="140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77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29419-DA44-2240-DF70-A621E2184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6040A4-49B3-4522-5F2C-9C6053D2F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Integrating AI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C13C10-3339-FA3E-9116-3A0E0CBDC912}"/>
              </a:ext>
            </a:extLst>
          </p:cNvPr>
          <p:cNvSpPr txBox="1"/>
          <p:nvPr/>
        </p:nvSpPr>
        <p:spPr>
          <a:xfrm>
            <a:off x="226360" y="1466821"/>
            <a:ext cx="3649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Ideas for analyses and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B63825-E915-B89E-E990-96FB4316F9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52"/>
          <a:stretch/>
        </p:blipFill>
        <p:spPr>
          <a:xfrm>
            <a:off x="38101" y="1955806"/>
            <a:ext cx="4455046" cy="36829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A27C4D-421E-1559-2030-134E80815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453" y="1789986"/>
            <a:ext cx="4336980" cy="43233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029C42-C7FB-D844-B445-942D838F6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684" y="2027249"/>
            <a:ext cx="3879215" cy="38488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48994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6F9DAA-1D8F-4AAE-3C67-EF56A2880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Integrating AI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74E343-0A31-5430-30E3-6AD2A9493CF1}"/>
              </a:ext>
            </a:extLst>
          </p:cNvPr>
          <p:cNvSpPr txBox="1"/>
          <p:nvPr/>
        </p:nvSpPr>
        <p:spPr>
          <a:xfrm>
            <a:off x="86293" y="1404709"/>
            <a:ext cx="416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Writing code and running analyses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6F75B8-6969-340B-643E-9E04F2709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755" y="1550363"/>
            <a:ext cx="3262289" cy="43462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E47DF3-957B-DE77-C7D2-337C43EDE043}"/>
              </a:ext>
            </a:extLst>
          </p:cNvPr>
          <p:cNvSpPr txBox="1"/>
          <p:nvPr/>
        </p:nvSpPr>
        <p:spPr>
          <a:xfrm>
            <a:off x="0" y="5986254"/>
            <a:ext cx="119844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https://resilience-biomarkers-for-aquaculture.github.io/SY-ChatGPT_abinitio_thermal_tolerance/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6398DC-9E10-48B4-EA08-D21370C590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3937"/>
          <a:stretch/>
        </p:blipFill>
        <p:spPr>
          <a:xfrm>
            <a:off x="646273" y="2116783"/>
            <a:ext cx="3318318" cy="37798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7891FA-2C3D-E66B-1B0E-43B26FC4D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5270" y="973241"/>
            <a:ext cx="3808992" cy="49264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0574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5C6C60B-A246-785F-6875-2C0D9C95C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238" y="2185654"/>
            <a:ext cx="11039344" cy="621529"/>
          </a:xfrm>
        </p:spPr>
        <p:txBody>
          <a:bodyPr>
            <a:normAutofit/>
          </a:bodyPr>
          <a:lstStyle/>
          <a:p>
            <a:r>
              <a:rPr lang="en-US" sz="1600" dirty="0"/>
              <a:t>Updated genome and </a:t>
            </a:r>
            <a:r>
              <a:rPr lang="en-US" sz="1600" dirty="0" err="1"/>
              <a:t>nf</a:t>
            </a:r>
            <a:r>
              <a:rPr lang="en-US" sz="1600" dirty="0"/>
              <a:t>-core pipeline show consistency with initial study 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BF53EA-5182-12B5-4D2B-B4AAEE77B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162" y="574973"/>
            <a:ext cx="11736838" cy="621529"/>
          </a:xfrm>
        </p:spPr>
        <p:txBody>
          <a:bodyPr>
            <a:normAutofit fontScale="90000"/>
          </a:bodyPr>
          <a:lstStyle/>
          <a:p>
            <a:r>
              <a:rPr lang="en-US" dirty="0"/>
              <a:t>Consistency between reprocessed and original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952FCA-82AE-31AD-20A5-E57D9FDEE4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54" t="11924" r="9067"/>
          <a:stretch/>
        </p:blipFill>
        <p:spPr>
          <a:xfrm>
            <a:off x="6323581" y="2496419"/>
            <a:ext cx="5030586" cy="37600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F77F7F-AC04-57A6-20B0-83A9FC451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13" y="2496419"/>
            <a:ext cx="5030585" cy="3786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B492A1-FA07-CF87-BC07-7817CC051644}"/>
              </a:ext>
            </a:extLst>
          </p:cNvPr>
          <p:cNvSpPr txBox="1"/>
          <p:nvPr/>
        </p:nvSpPr>
        <p:spPr>
          <a:xfrm>
            <a:off x="-1" y="1534419"/>
            <a:ext cx="110393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Arredondo-Espinoza et al. (2023) </a:t>
            </a:r>
            <a:r>
              <a:rPr lang="en-US" sz="1600" i="1" dirty="0"/>
              <a:t>Comp </a:t>
            </a:r>
            <a:r>
              <a:rPr lang="en-US" sz="1600" i="1" dirty="0" err="1"/>
              <a:t>Biochem</a:t>
            </a:r>
            <a:r>
              <a:rPr lang="en-US" sz="1600" i="1" dirty="0"/>
              <a:t> and Phys D </a:t>
            </a:r>
          </a:p>
          <a:p>
            <a:pPr lvl="1"/>
            <a:r>
              <a:rPr lang="en-US" sz="1600" dirty="0"/>
              <a:t>Thermal challenge experiment of oyster populations with different thermotolerance (36 samples)</a:t>
            </a:r>
          </a:p>
        </p:txBody>
      </p:sp>
    </p:spTree>
    <p:extLst>
      <p:ext uri="{BB962C8B-B14F-4D97-AF65-F5344CB8AC3E}">
        <p14:creationId xmlns:p14="http://schemas.microsoft.com/office/powerpoint/2010/main" val="3115251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5FF401-1097-95F4-2DA0-1AA90AF55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458" y="1468908"/>
            <a:ext cx="4149269" cy="23180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02B053B-FF44-C2CC-805B-A804AD30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162" y="574973"/>
            <a:ext cx="10354352" cy="621529"/>
          </a:xfrm>
        </p:spPr>
        <p:txBody>
          <a:bodyPr>
            <a:normAutofit fontScale="90000"/>
          </a:bodyPr>
          <a:lstStyle/>
          <a:p>
            <a:r>
              <a:rPr lang="en-US" dirty="0"/>
              <a:t>Meta-analysis of 5 </a:t>
            </a:r>
            <a:r>
              <a:rPr lang="en-US" dirty="0" err="1"/>
              <a:t>RNAseq</a:t>
            </a:r>
            <a:r>
              <a:rPr lang="en-US" dirty="0"/>
              <a:t> datasets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45527-9147-3630-1A2C-F5570E81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82" y="1928213"/>
            <a:ext cx="4733687" cy="21576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DA0AFF-04EB-89C0-5E3C-F7D53A6EA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82" y="4183926"/>
            <a:ext cx="4119665" cy="20388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B8F39F-1632-6E40-92BD-E17D3D90A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564" y="4319301"/>
            <a:ext cx="4149269" cy="19112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4040B1-2783-57E8-3DB8-63EA1CC31D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9592" y="2044930"/>
            <a:ext cx="3920326" cy="21576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10744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9D2C1-B836-66CC-2312-498A1C767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AC2306-B19A-4425-93C3-F5A370D57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777" y="550432"/>
            <a:ext cx="12879838" cy="621529"/>
          </a:xfrm>
        </p:spPr>
        <p:txBody>
          <a:bodyPr>
            <a:noAutofit/>
          </a:bodyPr>
          <a:lstStyle/>
          <a:p>
            <a:r>
              <a:rPr lang="en-US" sz="3600" dirty="0">
                <a:latin typeface="Arial"/>
                <a:cs typeface="Arial"/>
              </a:rPr>
              <a:t>Challenges in aquaculture: </a:t>
            </a:r>
            <a:r>
              <a:rPr lang="en-US" sz="3600" b="1" dirty="0"/>
              <a:t>Traits are complex</a:t>
            </a:r>
            <a:endParaRPr lang="en-US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745399-8AEB-8DB4-356F-F4DF38556C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8465"/>
          <a:stretch/>
        </p:blipFill>
        <p:spPr>
          <a:xfrm>
            <a:off x="410233" y="1794430"/>
            <a:ext cx="3083902" cy="35700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E3D2F2-8FA7-C8DB-4B05-15AC916BBD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461" t="31027" r="12987" b="7893"/>
          <a:stretch/>
        </p:blipFill>
        <p:spPr>
          <a:xfrm>
            <a:off x="4340352" y="2644461"/>
            <a:ext cx="1170432" cy="2720018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BCDE23C-9FAC-7804-05D7-5F5829B6B00A}"/>
              </a:ext>
            </a:extLst>
          </p:cNvPr>
          <p:cNvCxnSpPr>
            <a:cxnSpLocks/>
          </p:cNvCxnSpPr>
          <p:nvPr/>
        </p:nvCxnSpPr>
        <p:spPr>
          <a:xfrm flipV="1">
            <a:off x="3494135" y="3340608"/>
            <a:ext cx="675529" cy="536448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A06D15F-653B-905D-F5A9-FC55E17DB49D}"/>
              </a:ext>
            </a:extLst>
          </p:cNvPr>
          <p:cNvCxnSpPr>
            <a:cxnSpLocks/>
          </p:cNvCxnSpPr>
          <p:nvPr/>
        </p:nvCxnSpPr>
        <p:spPr>
          <a:xfrm>
            <a:off x="3494135" y="4218181"/>
            <a:ext cx="693817" cy="513919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030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B1124C-BBD3-FE2C-0FDB-FE9ADEBCF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Preliminary PCA</a:t>
            </a:r>
          </a:p>
        </p:txBody>
      </p:sp>
      <p:pic>
        <p:nvPicPr>
          <p:cNvPr id="4" name="Picture 3" descr="A diagram of a number of dots&#10;&#10;AI-generated content may be incorrect.">
            <a:extLst>
              <a:ext uri="{FF2B5EF4-FFF2-40B4-BE49-F238E27FC236}">
                <a16:creationId xmlns:a16="http://schemas.microsoft.com/office/drawing/2014/main" id="{7A404F1B-4715-0A5F-B2D4-8F056CA8E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62" y="1506070"/>
            <a:ext cx="5569323" cy="445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81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8A9A5-1DFA-1598-76EE-D3CCE8C30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B598A6-E365-C2BB-7107-E3BA233C9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162" y="574973"/>
            <a:ext cx="9080724" cy="621529"/>
          </a:xfrm>
        </p:spPr>
        <p:txBody>
          <a:bodyPr>
            <a:normAutofit fontScale="90000"/>
          </a:bodyPr>
          <a:lstStyle/>
          <a:p>
            <a:r>
              <a:rPr lang="en-US" dirty="0"/>
              <a:t>Mutual Information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C9FA91-C7BD-3A9A-1964-350ADB806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535" y="1830205"/>
            <a:ext cx="5395122" cy="43270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6C42AC-2EE8-13C6-C9A7-09F1E8E50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6268" y="3893804"/>
            <a:ext cx="1748057" cy="1723226"/>
          </a:xfrm>
          <a:prstGeom prst="rect">
            <a:avLst/>
          </a:prstGeom>
        </p:spPr>
      </p:pic>
      <p:pic>
        <p:nvPicPr>
          <p:cNvPr id="10" name="Picture 9" descr="A screen shot of a chart&#10;&#10;AI-generated content may be incorrect.">
            <a:extLst>
              <a:ext uri="{FF2B5EF4-FFF2-40B4-BE49-F238E27FC236}">
                <a16:creationId xmlns:a16="http://schemas.microsoft.com/office/drawing/2014/main" id="{85E81BAD-136E-13EC-92C3-C22629DA8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43484"/>
            <a:ext cx="5554386" cy="422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94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935F6E-0CAA-5868-0A92-BC11A82E46A6}"/>
              </a:ext>
            </a:extLst>
          </p:cNvPr>
          <p:cNvSpPr/>
          <p:nvPr/>
        </p:nvSpPr>
        <p:spPr>
          <a:xfrm>
            <a:off x="8629108" y="1974428"/>
            <a:ext cx="3446075" cy="329682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7AE9CE-4D5D-CAEE-F0E9-43E2E2C2A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2A550A4-167B-D3DB-8068-E317603CB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92" y="2050653"/>
            <a:ext cx="3429000" cy="621529"/>
          </a:xfr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b="1" dirty="0"/>
              <a:t>Integrated data analysis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EC46AFA2-1541-A0A2-F28C-38F8E9E714CD}"/>
              </a:ext>
            </a:extLst>
          </p:cNvPr>
          <p:cNvSpPr txBox="1">
            <a:spLocks/>
          </p:cNvSpPr>
          <p:nvPr/>
        </p:nvSpPr>
        <p:spPr>
          <a:xfrm>
            <a:off x="455162" y="2537182"/>
            <a:ext cx="3429000" cy="621529"/>
          </a:xfrm>
        </p:spPr>
        <p:txBody>
          <a:bodyPr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5"/>
              </a:buClr>
              <a:buSzPct val="80000"/>
              <a:buFontTx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SzPct val="85000"/>
              <a:buFontTx/>
              <a:buNone/>
              <a:tabLst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tabLst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Pool datasets together and analyze as one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6B371585-DBA0-89AF-5A01-120473F3F543}"/>
              </a:ext>
            </a:extLst>
          </p:cNvPr>
          <p:cNvSpPr txBox="1">
            <a:spLocks/>
          </p:cNvSpPr>
          <p:nvPr/>
        </p:nvSpPr>
        <p:spPr>
          <a:xfrm>
            <a:off x="188531" y="4147863"/>
            <a:ext cx="3962261" cy="1339059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5"/>
              </a:buClr>
              <a:buSzPct val="80000"/>
              <a:buFontTx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SzPct val="85000"/>
              <a:buFontTx/>
              <a:buNone/>
              <a:tabLst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tabLst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55563">
              <a:buFont typeface="Arial" panose="020B0604020202020204" pitchFamily="34" charset="0"/>
              <a:buChar char="•"/>
            </a:pPr>
            <a:r>
              <a:rPr lang="en-US" sz="1800" dirty="0"/>
              <a:t>Test other normalization methods</a:t>
            </a:r>
          </a:p>
          <a:p>
            <a:pPr marL="342900" indent="-55563">
              <a:buFont typeface="Arial" panose="020B0604020202020204" pitchFamily="34" charset="0"/>
              <a:buChar char="•"/>
            </a:pPr>
            <a:r>
              <a:rPr lang="en-US" sz="1800" dirty="0"/>
              <a:t>Test other ways to filter genes</a:t>
            </a:r>
          </a:p>
          <a:p>
            <a:pPr marL="342900" indent="-55563">
              <a:buFont typeface="Arial" panose="020B0604020202020204" pitchFamily="34" charset="0"/>
              <a:buChar char="•"/>
            </a:pPr>
            <a:r>
              <a:rPr lang="en-US" sz="1800" dirty="0"/>
              <a:t>Test other ML methods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E7355D-D1BA-53E0-E047-D8EAB7E2DD15}"/>
              </a:ext>
            </a:extLst>
          </p:cNvPr>
          <p:cNvCxnSpPr>
            <a:cxnSpLocks/>
          </p:cNvCxnSpPr>
          <p:nvPr/>
        </p:nvCxnSpPr>
        <p:spPr>
          <a:xfrm>
            <a:off x="2169661" y="3158711"/>
            <a:ext cx="0" cy="7188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CC0BAB77-D12F-2268-168C-6B1DB34ACD2B}"/>
              </a:ext>
            </a:extLst>
          </p:cNvPr>
          <p:cNvSpPr txBox="1">
            <a:spLocks/>
          </p:cNvSpPr>
          <p:nvPr/>
        </p:nvSpPr>
        <p:spPr>
          <a:xfrm>
            <a:off x="5054922" y="2032722"/>
            <a:ext cx="3429000" cy="621529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5"/>
              </a:buClr>
              <a:buSzPct val="80000"/>
              <a:buFontTx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SzPct val="85000"/>
              <a:buFontTx/>
              <a:buNone/>
              <a:tabLst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tabLst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Post-data integration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FEE8E931-9FB6-16E0-13F4-227580AAE7E2}"/>
              </a:ext>
            </a:extLst>
          </p:cNvPr>
          <p:cNvSpPr txBox="1">
            <a:spLocks/>
          </p:cNvSpPr>
          <p:nvPr/>
        </p:nvSpPr>
        <p:spPr>
          <a:xfrm>
            <a:off x="4453153" y="2519252"/>
            <a:ext cx="3962253" cy="98915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5"/>
              </a:buClr>
              <a:buSzPct val="80000"/>
              <a:buFontTx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SzPct val="85000"/>
              <a:buFontTx/>
              <a:buNone/>
              <a:tabLst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tabLst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Re-analyze individual datasets (e.g. </a:t>
            </a:r>
            <a:r>
              <a:rPr lang="en-US" dirty="0" err="1"/>
              <a:t>DEseq</a:t>
            </a:r>
            <a:r>
              <a:rPr lang="en-US" dirty="0"/>
              <a:t>) </a:t>
            </a:r>
            <a:r>
              <a:rPr lang="en-US" i="1" dirty="0"/>
              <a:t>then </a:t>
            </a:r>
            <a:r>
              <a:rPr lang="en-US" dirty="0"/>
              <a:t>pool results</a:t>
            </a:r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71B509CE-420E-6816-18C5-584BE52B0F04}"/>
              </a:ext>
            </a:extLst>
          </p:cNvPr>
          <p:cNvSpPr txBox="1">
            <a:spLocks/>
          </p:cNvSpPr>
          <p:nvPr/>
        </p:nvSpPr>
        <p:spPr>
          <a:xfrm>
            <a:off x="8895739" y="2050651"/>
            <a:ext cx="3429000" cy="621529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5"/>
              </a:buClr>
              <a:buSzPct val="80000"/>
              <a:buFontTx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SzPct val="85000"/>
              <a:buFontTx/>
              <a:buNone/>
              <a:tabLst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tabLst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Process more datasets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457F6D-187B-5DC1-E61A-E89151FA5A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3917"/>
          <a:stretch/>
        </p:blipFill>
        <p:spPr>
          <a:xfrm>
            <a:off x="8693559" y="2849756"/>
            <a:ext cx="3213594" cy="16856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6314EBF-ADDB-6BB8-941D-742FDEB3DBBB}"/>
              </a:ext>
            </a:extLst>
          </p:cNvPr>
          <p:cNvSpPr/>
          <p:nvPr/>
        </p:nvSpPr>
        <p:spPr>
          <a:xfrm>
            <a:off x="4542925" y="1974950"/>
            <a:ext cx="3688237" cy="329682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60C1D4-9C59-202F-9A4A-AF1E8BF9C7F8}"/>
              </a:ext>
            </a:extLst>
          </p:cNvPr>
          <p:cNvSpPr/>
          <p:nvPr/>
        </p:nvSpPr>
        <p:spPr>
          <a:xfrm>
            <a:off x="448685" y="1942304"/>
            <a:ext cx="3688237" cy="329682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657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CDBC86-27A4-7F0B-2E41-C17A4EE76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Acknowledgements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AB78B5-336E-FE36-0C04-EFBC318D8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74" y="5143740"/>
            <a:ext cx="6695059" cy="6215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87BD2F-AA33-C416-E3EB-0EA3A62DB216}"/>
              </a:ext>
            </a:extLst>
          </p:cNvPr>
          <p:cNvSpPr txBox="1"/>
          <p:nvPr/>
        </p:nvSpPr>
        <p:spPr>
          <a:xfrm>
            <a:off x="1364875" y="5765268"/>
            <a:ext cx="4243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" panose="020B0604020202020204" pitchFamily="34" charset="0"/>
              </a:rPr>
              <a:t>Award no. 2024-67015-41794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05F8B-F78F-B197-AEB7-6DDCB7DC071A}"/>
              </a:ext>
            </a:extLst>
          </p:cNvPr>
          <p:cNvSpPr txBox="1"/>
          <p:nvPr/>
        </p:nvSpPr>
        <p:spPr>
          <a:xfrm>
            <a:off x="455162" y="3640358"/>
            <a:ext cx="2719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Emma Strand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AEA07AB-8B99-10A0-17C2-C7A36890E8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500" t="6731" r="33846" b="36218"/>
          <a:stretch/>
        </p:blipFill>
        <p:spPr>
          <a:xfrm>
            <a:off x="253174" y="1531430"/>
            <a:ext cx="2076809" cy="20984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9F9789-5717-56E2-BF57-579DC2B99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532" y="1523999"/>
            <a:ext cx="2076809" cy="207680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567D8A5-EC21-A685-8011-B2BE773A6FCB}"/>
              </a:ext>
            </a:extLst>
          </p:cNvPr>
          <p:cNvSpPr txBox="1"/>
          <p:nvPr/>
        </p:nvSpPr>
        <p:spPr>
          <a:xfrm>
            <a:off x="109525" y="4123576"/>
            <a:ext cx="35194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Steven Roberts (UW)</a:t>
            </a:r>
          </a:p>
          <a:p>
            <a:r>
              <a:rPr lang="en-US" dirty="0"/>
              <a:t>Bassam Allam (Stoneybrook)</a:t>
            </a:r>
            <a:endParaRPr lang="en-US" sz="1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A4639A-E6FA-600C-CCE8-F502CA85F75E}"/>
              </a:ext>
            </a:extLst>
          </p:cNvPr>
          <p:cNvSpPr txBox="1"/>
          <p:nvPr/>
        </p:nvSpPr>
        <p:spPr>
          <a:xfrm>
            <a:off x="2945416" y="3661144"/>
            <a:ext cx="2719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Steve Yost</a:t>
            </a:r>
          </a:p>
        </p:txBody>
      </p:sp>
      <p:pic>
        <p:nvPicPr>
          <p:cNvPr id="19" name="Picture 18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3022C37B-9727-DF18-78A9-0712709603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2" t="15273" r="9211" b="6182"/>
          <a:stretch/>
        </p:blipFill>
        <p:spPr>
          <a:xfrm>
            <a:off x="6815368" y="1428671"/>
            <a:ext cx="4862431" cy="34248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AB3D124-C335-07F3-C107-4114A3C15D28}"/>
              </a:ext>
            </a:extLst>
          </p:cNvPr>
          <p:cNvSpPr txBox="1"/>
          <p:nvPr/>
        </p:nvSpPr>
        <p:spPr>
          <a:xfrm>
            <a:off x="8007620" y="1066648"/>
            <a:ext cx="24779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GMGI Research Team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61717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FD38F-A8BC-3ABF-9A0F-EACE4757E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B0277E-E2D1-94DE-529D-ABAA941E6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777" y="550432"/>
            <a:ext cx="12879838" cy="621529"/>
          </a:xfrm>
        </p:spPr>
        <p:txBody>
          <a:bodyPr>
            <a:noAutofit/>
          </a:bodyPr>
          <a:lstStyle/>
          <a:p>
            <a:r>
              <a:rPr lang="en-US" sz="3600" dirty="0">
                <a:latin typeface="Arial"/>
                <a:cs typeface="Arial"/>
              </a:rPr>
              <a:t>Challenges in aquaculture: </a:t>
            </a:r>
            <a:r>
              <a:rPr lang="en-US" sz="3600" b="1" dirty="0"/>
              <a:t>Traits are complex</a:t>
            </a:r>
            <a:endParaRPr lang="en-US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6310E7-C9D8-5276-86B9-0A99F0FD85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8465"/>
          <a:stretch/>
        </p:blipFill>
        <p:spPr>
          <a:xfrm>
            <a:off x="410233" y="1794430"/>
            <a:ext cx="3083902" cy="35700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C04FAF-7CE3-FBDB-EA46-A08262723A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461" t="31027" r="12987" b="7893"/>
          <a:stretch/>
        </p:blipFill>
        <p:spPr>
          <a:xfrm>
            <a:off x="4340352" y="2644461"/>
            <a:ext cx="1170432" cy="2720018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3D957B-47B4-3E3F-7CF4-2CC0CC03F0EC}"/>
              </a:ext>
            </a:extLst>
          </p:cNvPr>
          <p:cNvCxnSpPr>
            <a:cxnSpLocks/>
          </p:cNvCxnSpPr>
          <p:nvPr/>
        </p:nvCxnSpPr>
        <p:spPr>
          <a:xfrm flipV="1">
            <a:off x="3494135" y="3340608"/>
            <a:ext cx="675529" cy="536448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D5A6E7-16D2-6CE5-7151-03DFDCF78A1C}"/>
              </a:ext>
            </a:extLst>
          </p:cNvPr>
          <p:cNvCxnSpPr>
            <a:cxnSpLocks/>
          </p:cNvCxnSpPr>
          <p:nvPr/>
        </p:nvCxnSpPr>
        <p:spPr>
          <a:xfrm>
            <a:off x="3494135" y="4218181"/>
            <a:ext cx="693817" cy="513919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FC15E60-554E-6560-D397-4C7F87479CCA}"/>
              </a:ext>
            </a:extLst>
          </p:cNvPr>
          <p:cNvSpPr txBox="1"/>
          <p:nvPr/>
        </p:nvSpPr>
        <p:spPr>
          <a:xfrm>
            <a:off x="7769616" y="1922784"/>
            <a:ext cx="339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Selective Breeding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28482B-44A7-E9CF-6ACA-3B84115EB2A9}"/>
              </a:ext>
            </a:extLst>
          </p:cNvPr>
          <p:cNvSpPr txBox="1"/>
          <p:nvPr/>
        </p:nvSpPr>
        <p:spPr>
          <a:xfrm>
            <a:off x="6931842" y="4290474"/>
            <a:ext cx="44067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Maintaining stocks can be challenging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Selecting individuals with trait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Maintaining genetic diversity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Maintaining health and adaptability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Selecting for multiple traits is difficult</a:t>
            </a:r>
          </a:p>
        </p:txBody>
      </p:sp>
      <p:pic>
        <p:nvPicPr>
          <p:cNvPr id="1028" name="Picture 4" descr="No hay ninguna descripción de la foto disponible.">
            <a:extLst>
              <a:ext uri="{FF2B5EF4-FFF2-40B4-BE49-F238E27FC236}">
                <a16:creationId xmlns:a16="http://schemas.microsoft.com/office/drawing/2014/main" id="{DFC3E61B-68F8-109C-4B4F-8BA4489174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" t="13756" r="1789" b="59789"/>
          <a:stretch/>
        </p:blipFill>
        <p:spPr bwMode="auto">
          <a:xfrm>
            <a:off x="6154626" y="2518705"/>
            <a:ext cx="5933278" cy="135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88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D27CA-483A-0767-9689-62AFE4E55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24A9DC-D046-F01A-ADC5-79F20B1D7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777" y="550432"/>
            <a:ext cx="12879838" cy="621529"/>
          </a:xfrm>
        </p:spPr>
        <p:txBody>
          <a:bodyPr>
            <a:noAutofit/>
          </a:bodyPr>
          <a:lstStyle/>
          <a:p>
            <a:r>
              <a:rPr lang="en-US" sz="3600" dirty="0">
                <a:latin typeface="Arial"/>
                <a:cs typeface="Arial"/>
              </a:rPr>
              <a:t>What is the molecular basis of traits?</a:t>
            </a:r>
            <a:endParaRPr lang="en-US" sz="36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6A2C53E-3DBB-580B-231B-74299BD96434}"/>
              </a:ext>
            </a:extLst>
          </p:cNvPr>
          <p:cNvGrpSpPr/>
          <p:nvPr/>
        </p:nvGrpSpPr>
        <p:grpSpPr>
          <a:xfrm>
            <a:off x="9093505" y="550432"/>
            <a:ext cx="2492644" cy="1719628"/>
            <a:chOff x="410233" y="1794430"/>
            <a:chExt cx="5100551" cy="357004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7DC94E7-805F-0970-5210-D0B148CC1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8465"/>
            <a:stretch/>
          </p:blipFill>
          <p:spPr>
            <a:xfrm>
              <a:off x="410233" y="1794430"/>
              <a:ext cx="3083902" cy="357004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4D68BE6-4B58-D97E-5D4F-F42D347BE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0461" t="31027" r="12987" b="7893"/>
            <a:stretch/>
          </p:blipFill>
          <p:spPr>
            <a:xfrm>
              <a:off x="4340352" y="2644461"/>
              <a:ext cx="1170432" cy="2720018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5FF96E9-A26F-1A38-69CC-35A0FBFF18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135" y="3340608"/>
              <a:ext cx="675529" cy="536448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C91B7B9-72B8-D96F-DBF8-085876DB6D69}"/>
                </a:ext>
              </a:extLst>
            </p:cNvPr>
            <p:cNvCxnSpPr>
              <a:cxnSpLocks/>
            </p:cNvCxnSpPr>
            <p:nvPr/>
          </p:nvCxnSpPr>
          <p:spPr>
            <a:xfrm>
              <a:off x="3494135" y="4218181"/>
              <a:ext cx="693817" cy="51391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65C6369-9229-8ABA-DD37-F9DD4A038759}"/>
              </a:ext>
            </a:extLst>
          </p:cNvPr>
          <p:cNvGrpSpPr/>
          <p:nvPr/>
        </p:nvGrpSpPr>
        <p:grpSpPr>
          <a:xfrm>
            <a:off x="101961" y="1522883"/>
            <a:ext cx="2161662" cy="1711115"/>
            <a:chOff x="101961" y="1522883"/>
            <a:chExt cx="2161662" cy="171111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41F87AD-C9B7-CA19-325B-1809E6F97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1999" t="54541" r="62382" b="28049"/>
            <a:stretch/>
          </p:blipFill>
          <p:spPr>
            <a:xfrm>
              <a:off x="810960" y="2612469"/>
              <a:ext cx="804672" cy="621529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3040221-FA25-58B3-65EC-B96D530935B3}"/>
                </a:ext>
              </a:extLst>
            </p:cNvPr>
            <p:cNvSpPr txBox="1"/>
            <p:nvPr/>
          </p:nvSpPr>
          <p:spPr>
            <a:xfrm>
              <a:off x="101961" y="1522883"/>
              <a:ext cx="21616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Genetic variant</a:t>
              </a:r>
              <a:endParaRPr lang="en-US" sz="16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BA78C6-2776-1F34-22F6-0116245888DE}"/>
              </a:ext>
            </a:extLst>
          </p:cNvPr>
          <p:cNvGrpSpPr/>
          <p:nvPr/>
        </p:nvGrpSpPr>
        <p:grpSpPr>
          <a:xfrm>
            <a:off x="2661300" y="1517510"/>
            <a:ext cx="2496438" cy="2001764"/>
            <a:chOff x="2661300" y="1517510"/>
            <a:chExt cx="2496438" cy="200176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6B40261-2E7F-2922-38CB-B43BE308E316}"/>
                </a:ext>
              </a:extLst>
            </p:cNvPr>
            <p:cNvGrpSpPr/>
            <p:nvPr/>
          </p:nvGrpSpPr>
          <p:grpSpPr>
            <a:xfrm>
              <a:off x="3104847" y="1965454"/>
              <a:ext cx="1402080" cy="1553820"/>
              <a:chOff x="7631257" y="4732100"/>
              <a:chExt cx="1402080" cy="155382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7BAA967-601C-B1FF-5C8D-F680F4E3D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31999" t="54541" r="62382" b="28049"/>
              <a:stretch/>
            </p:blipFill>
            <p:spPr>
              <a:xfrm>
                <a:off x="7717728" y="4732100"/>
                <a:ext cx="804672" cy="621529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69D3A29-094D-6197-1021-F105AF1912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31999" t="54541" r="62382" b="28049"/>
              <a:stretch/>
            </p:blipFill>
            <p:spPr>
              <a:xfrm>
                <a:off x="7631257" y="5353629"/>
                <a:ext cx="804672" cy="62152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700CC31-487E-6940-97E8-8CAF6D259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31999" t="54541" r="62382" b="28049"/>
              <a:stretch/>
            </p:blipFill>
            <p:spPr>
              <a:xfrm>
                <a:off x="8228665" y="4951291"/>
                <a:ext cx="804672" cy="621529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837B186D-FA6E-32CB-257C-F53F499A92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31999" t="54541" r="62382" b="28049"/>
              <a:stretch/>
            </p:blipFill>
            <p:spPr>
              <a:xfrm>
                <a:off x="8070087" y="5664391"/>
                <a:ext cx="804672" cy="621529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F530D25-2409-2C49-ABEF-F1CA34518776}"/>
                </a:ext>
              </a:extLst>
            </p:cNvPr>
            <p:cNvSpPr txBox="1"/>
            <p:nvPr/>
          </p:nvSpPr>
          <p:spPr>
            <a:xfrm>
              <a:off x="2661300" y="1517510"/>
              <a:ext cx="2496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Many genetic variants</a:t>
              </a:r>
              <a:endParaRPr lang="en-US" sz="16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E52608E-EB32-BAD2-A343-B6B2A09A3B56}"/>
              </a:ext>
            </a:extLst>
          </p:cNvPr>
          <p:cNvGrpSpPr/>
          <p:nvPr/>
        </p:nvGrpSpPr>
        <p:grpSpPr>
          <a:xfrm>
            <a:off x="5989716" y="1528048"/>
            <a:ext cx="2764105" cy="2172095"/>
            <a:chOff x="5989716" y="1528048"/>
            <a:chExt cx="2764105" cy="217209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5CBBCF9-E916-29C6-6BEF-05B1D0CD7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3486" t="27408" r="61576" b="55182"/>
            <a:stretch/>
          </p:blipFill>
          <p:spPr>
            <a:xfrm>
              <a:off x="6714987" y="1886842"/>
              <a:ext cx="898171" cy="78943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64B0D33-49D1-028D-F0AD-1633FD5ED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3486" t="27408" r="61576" b="55182"/>
            <a:stretch/>
          </p:blipFill>
          <p:spPr>
            <a:xfrm>
              <a:off x="7371769" y="2910707"/>
              <a:ext cx="898171" cy="78943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A713F5C-3818-2884-A334-AD0C4946C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3486" t="27408" r="61576" b="55182"/>
            <a:stretch/>
          </p:blipFill>
          <p:spPr>
            <a:xfrm>
              <a:off x="6181610" y="2767852"/>
              <a:ext cx="898171" cy="78943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67143D-DFF2-1B10-FD71-2A26C9203D8F}"/>
                </a:ext>
              </a:extLst>
            </p:cNvPr>
            <p:cNvSpPr txBox="1"/>
            <p:nvPr/>
          </p:nvSpPr>
          <p:spPr>
            <a:xfrm>
              <a:off x="5989716" y="1528048"/>
              <a:ext cx="2764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Many epigenetic variants</a:t>
              </a:r>
              <a:endParaRPr lang="en-US" sz="16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7F6AAFB-FF47-7F99-27AF-C428D2BBD5E0}"/>
              </a:ext>
            </a:extLst>
          </p:cNvPr>
          <p:cNvGrpSpPr/>
          <p:nvPr/>
        </p:nvGrpSpPr>
        <p:grpSpPr>
          <a:xfrm>
            <a:off x="300482" y="4106656"/>
            <a:ext cx="3057395" cy="1755492"/>
            <a:chOff x="300482" y="4106656"/>
            <a:chExt cx="3057395" cy="1755492"/>
          </a:xfrm>
        </p:grpSpPr>
        <p:pic>
          <p:nvPicPr>
            <p:cNvPr id="1026" name="Picture 2" descr="Fig. 1">
              <a:extLst>
                <a:ext uri="{FF2B5EF4-FFF2-40B4-BE49-F238E27FC236}">
                  <a16:creationId xmlns:a16="http://schemas.microsoft.com/office/drawing/2014/main" id="{278D6C91-555D-D6F7-B6C1-223B4F9EFC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5" t="31111" r="62141" b="47713"/>
            <a:stretch/>
          </p:blipFill>
          <p:spPr bwMode="auto">
            <a:xfrm>
              <a:off x="321422" y="4623534"/>
              <a:ext cx="3036455" cy="1238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C1F5B2-72F8-304A-0A09-CF8A368F0C4A}"/>
                </a:ext>
              </a:extLst>
            </p:cNvPr>
            <p:cNvSpPr txBox="1"/>
            <p:nvPr/>
          </p:nvSpPr>
          <p:spPr>
            <a:xfrm>
              <a:off x="300482" y="4106656"/>
              <a:ext cx="2764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RNA variants</a:t>
              </a:r>
              <a:endParaRPr lang="en-US" sz="16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200052C-8691-398A-94FA-EBA50555B886}"/>
              </a:ext>
            </a:extLst>
          </p:cNvPr>
          <p:cNvGrpSpPr/>
          <p:nvPr/>
        </p:nvGrpSpPr>
        <p:grpSpPr>
          <a:xfrm>
            <a:off x="4463509" y="4107050"/>
            <a:ext cx="4015429" cy="1862004"/>
            <a:chOff x="4463509" y="4107050"/>
            <a:chExt cx="4015429" cy="186200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73CC3FF-A1A5-7B77-69F4-3276B5F48567}"/>
                </a:ext>
              </a:extLst>
            </p:cNvPr>
            <p:cNvSpPr txBox="1"/>
            <p:nvPr/>
          </p:nvSpPr>
          <p:spPr>
            <a:xfrm>
              <a:off x="4576406" y="4107050"/>
              <a:ext cx="2764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protein variants</a:t>
              </a:r>
              <a:endParaRPr lang="en-US" sz="16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AFE293F-2B76-48E3-6DE7-18CBB9200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6577" r="33645" b="47864"/>
            <a:stretch/>
          </p:blipFill>
          <p:spPr>
            <a:xfrm>
              <a:off x="4463509" y="4511884"/>
              <a:ext cx="1861462" cy="145717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DF48D50-9007-70EF-2834-4B1A1B9A6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651" t="54441" r="31995"/>
            <a:stretch/>
          </p:blipFill>
          <p:spPr>
            <a:xfrm>
              <a:off x="6617476" y="4511884"/>
              <a:ext cx="1861462" cy="14571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105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05402-BE85-E544-7C12-A97B07087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ACE6B6-E10B-FCF3-461F-B32DF100C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777" y="550432"/>
            <a:ext cx="12879838" cy="621529"/>
          </a:xfrm>
        </p:spPr>
        <p:txBody>
          <a:bodyPr>
            <a:noAutofit/>
          </a:bodyPr>
          <a:lstStyle/>
          <a:p>
            <a:r>
              <a:rPr lang="en-US" sz="3600" dirty="0">
                <a:latin typeface="Arial"/>
                <a:cs typeface="Arial"/>
              </a:rPr>
              <a:t>Understanding molecular basis of traits</a:t>
            </a:r>
            <a:endParaRPr lang="en-US" sz="36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5FBD43D-61EC-9E65-F31E-0AD8622E78D0}"/>
              </a:ext>
            </a:extLst>
          </p:cNvPr>
          <p:cNvGrpSpPr/>
          <p:nvPr/>
        </p:nvGrpSpPr>
        <p:grpSpPr>
          <a:xfrm>
            <a:off x="443288" y="1336518"/>
            <a:ext cx="4272234" cy="2832624"/>
            <a:chOff x="443288" y="1336518"/>
            <a:chExt cx="4272234" cy="283262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A0A7A45-7C6E-34E1-7F0D-AF253E8E9886}"/>
                </a:ext>
              </a:extLst>
            </p:cNvPr>
            <p:cNvGrpSpPr/>
            <p:nvPr/>
          </p:nvGrpSpPr>
          <p:grpSpPr>
            <a:xfrm>
              <a:off x="443288" y="1731786"/>
              <a:ext cx="4272234" cy="2437356"/>
              <a:chOff x="236024" y="2000065"/>
              <a:chExt cx="4272234" cy="2437356"/>
            </a:xfrm>
          </p:grpSpPr>
          <p:pic>
            <p:nvPicPr>
              <p:cNvPr id="2054" name="Picture 6" descr="What are genome wide association studies (GWAS)? | GWAS Catalog">
                <a:extLst>
                  <a:ext uri="{FF2B5EF4-FFF2-40B4-BE49-F238E27FC236}">
                    <a16:creationId xmlns:a16="http://schemas.microsoft.com/office/drawing/2014/main" id="{6A829B2C-95F3-201A-272D-60780066C7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055"/>
              <a:stretch/>
            </p:blipFill>
            <p:spPr bwMode="auto">
              <a:xfrm>
                <a:off x="236024" y="2438400"/>
                <a:ext cx="4272234" cy="19990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37D4D90-C31D-830F-E874-E419753EA6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80461" t="31027" r="12987" b="49645"/>
              <a:stretch/>
            </p:blipFill>
            <p:spPr>
              <a:xfrm>
                <a:off x="490228" y="2000065"/>
                <a:ext cx="1292352" cy="95039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A61CD5B1-19C1-D61C-B777-F93D6E69F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80340" t="72799" r="12120" b="7873"/>
              <a:stretch/>
            </p:blipFill>
            <p:spPr>
              <a:xfrm>
                <a:off x="3095812" y="2219733"/>
                <a:ext cx="1143500" cy="730731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37D386A-EF63-B16B-236D-F7E598D2F36A}"/>
                </a:ext>
              </a:extLst>
            </p:cNvPr>
            <p:cNvSpPr txBox="1"/>
            <p:nvPr/>
          </p:nvSpPr>
          <p:spPr>
            <a:xfrm>
              <a:off x="567225" y="1336518"/>
              <a:ext cx="40243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Genome-wide association studies (GWAS)</a:t>
              </a:r>
              <a:endParaRPr lang="en-US" sz="16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843B254-D7E2-0FAE-C6FD-35C873EAFD74}"/>
              </a:ext>
            </a:extLst>
          </p:cNvPr>
          <p:cNvGrpSpPr/>
          <p:nvPr/>
        </p:nvGrpSpPr>
        <p:grpSpPr>
          <a:xfrm>
            <a:off x="540396" y="4466781"/>
            <a:ext cx="4024359" cy="1840787"/>
            <a:chOff x="540396" y="4466781"/>
            <a:chExt cx="4024359" cy="1840787"/>
          </a:xfrm>
        </p:grpSpPr>
        <p:pic>
          <p:nvPicPr>
            <p:cNvPr id="2052" name="Picture 4" descr="Epigenome-wide association study - Wikipedia">
              <a:extLst>
                <a:ext uri="{FF2B5EF4-FFF2-40B4-BE49-F238E27FC236}">
                  <a16:creationId xmlns:a16="http://schemas.microsoft.com/office/drawing/2014/main" id="{FC466A98-B817-1B02-F9D1-6A0B1388EB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894" b="18399"/>
            <a:stretch/>
          </p:blipFill>
          <p:spPr bwMode="auto">
            <a:xfrm>
              <a:off x="697492" y="4956129"/>
              <a:ext cx="3743325" cy="1351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2476C73-2623-519D-3101-0C77F3DEE479}"/>
                </a:ext>
              </a:extLst>
            </p:cNvPr>
            <p:cNvSpPr txBox="1"/>
            <p:nvPr/>
          </p:nvSpPr>
          <p:spPr>
            <a:xfrm>
              <a:off x="540396" y="4466781"/>
              <a:ext cx="4024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EWAS</a:t>
              </a:r>
              <a:endParaRPr lang="en-US" sz="16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7AC0ADF-3EC0-60D0-4F65-C6F33C720E28}"/>
              </a:ext>
            </a:extLst>
          </p:cNvPr>
          <p:cNvSpPr txBox="1"/>
          <p:nvPr/>
        </p:nvSpPr>
        <p:spPr>
          <a:xfrm>
            <a:off x="6131324" y="3198167"/>
            <a:ext cx="5139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GWAS + EWAS + TWAS + PWAS</a:t>
            </a: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22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4A688-BED2-7A7E-7EA7-197BFDE18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592C55-D1D3-E485-8CEF-01BD48A0E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777" y="550432"/>
            <a:ext cx="12879838" cy="621529"/>
          </a:xfrm>
        </p:spPr>
        <p:txBody>
          <a:bodyPr>
            <a:noAutofit/>
          </a:bodyPr>
          <a:lstStyle/>
          <a:p>
            <a:r>
              <a:rPr lang="en-US" sz="3600" dirty="0">
                <a:latin typeface="Arial"/>
                <a:cs typeface="Arial"/>
              </a:rPr>
              <a:t>Selection and monitoring strategies</a:t>
            </a:r>
            <a:endParaRPr lang="en-US" sz="3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08E134-52B5-F1DF-7496-00AE4D6EA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529" y="3671598"/>
            <a:ext cx="2861251" cy="25179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B2D072-6E51-8723-88A6-D274CEA183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187" t="583" r="33196" b="14018"/>
          <a:stretch/>
        </p:blipFill>
        <p:spPr>
          <a:xfrm>
            <a:off x="5180088" y="2841543"/>
            <a:ext cx="1006257" cy="18669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AB6E15-DDCC-5644-8CBE-871072DC1D61}"/>
              </a:ext>
            </a:extLst>
          </p:cNvPr>
          <p:cNvSpPr txBox="1"/>
          <p:nvPr/>
        </p:nvSpPr>
        <p:spPr>
          <a:xfrm>
            <a:off x="3951475" y="2169357"/>
            <a:ext cx="214452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Genomic selection</a:t>
            </a:r>
          </a:p>
          <a:p>
            <a:pPr lvl="1"/>
            <a:r>
              <a:rPr lang="en-US" sz="1600" dirty="0"/>
              <a:t>10K+ marks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E93898-E7AB-13A7-88F8-A4535CEF7D8E}"/>
              </a:ext>
            </a:extLst>
          </p:cNvPr>
          <p:cNvSpPr txBox="1"/>
          <p:nvPr/>
        </p:nvSpPr>
        <p:spPr>
          <a:xfrm>
            <a:off x="0" y="2169357"/>
            <a:ext cx="3035808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Marker assisted selection</a:t>
            </a:r>
          </a:p>
          <a:p>
            <a:pPr lvl="1"/>
            <a:r>
              <a:rPr lang="en-US" sz="1600" dirty="0"/>
              <a:t>1 to a few DNA marks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19591B1-5497-1F1C-CE58-7E676313ED2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314" r="75671"/>
          <a:stretch/>
        </p:blipFill>
        <p:spPr>
          <a:xfrm>
            <a:off x="1009565" y="3270761"/>
            <a:ext cx="1016606" cy="27832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2074E4-BAF3-E742-7DDF-427A48799A69}"/>
              </a:ext>
            </a:extLst>
          </p:cNvPr>
          <p:cNvSpPr txBox="1"/>
          <p:nvPr/>
        </p:nvSpPr>
        <p:spPr>
          <a:xfrm>
            <a:off x="2385131" y="1563244"/>
            <a:ext cx="3782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10000"/>
                  </a:schemeClr>
                </a:solidFill>
              </a:rPr>
              <a:t>Selective Breeding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8445F57-003C-49EC-E302-FE4454CA5D68}"/>
              </a:ext>
            </a:extLst>
          </p:cNvPr>
          <p:cNvGrpSpPr/>
          <p:nvPr/>
        </p:nvGrpSpPr>
        <p:grpSpPr>
          <a:xfrm>
            <a:off x="7153410" y="1563244"/>
            <a:ext cx="6339060" cy="4666259"/>
            <a:chOff x="7153410" y="1563244"/>
            <a:chExt cx="6339060" cy="466625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4815FA-88A8-6DBC-6F07-532FD220E40F}"/>
                </a:ext>
              </a:extLst>
            </p:cNvPr>
            <p:cNvSpPr txBox="1"/>
            <p:nvPr/>
          </p:nvSpPr>
          <p:spPr>
            <a:xfrm>
              <a:off x="8807245" y="2035259"/>
              <a:ext cx="3782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Visual assessment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48DEA45-1B8B-632F-C807-0D66CC022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10455"/>
            <a:stretch/>
          </p:blipFill>
          <p:spPr>
            <a:xfrm>
              <a:off x="8619025" y="2349565"/>
              <a:ext cx="2563410" cy="164376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6A3620A-D706-6D38-56E0-01B7B4DAC746}"/>
                </a:ext>
              </a:extLst>
            </p:cNvPr>
            <p:cNvSpPr txBox="1"/>
            <p:nvPr/>
          </p:nvSpPr>
          <p:spPr>
            <a:xfrm>
              <a:off x="8467726" y="1563244"/>
              <a:ext cx="37825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2">
                      <a:lumMod val="10000"/>
                    </a:schemeClr>
                  </a:solidFill>
                </a:rPr>
                <a:t>Health Monitoring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41E0691-F0E2-B9F3-1E72-4A398EB71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42223" y="4426398"/>
              <a:ext cx="1171248" cy="180310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30823EB-4B17-A196-9FB8-33E9174FA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75869" t="50000" r="12547" b="21775"/>
            <a:stretch/>
          </p:blipFill>
          <p:spPr>
            <a:xfrm>
              <a:off x="10698500" y="4797946"/>
              <a:ext cx="1520138" cy="128276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8087777-41C7-C826-A70E-FB50626CC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36886" t="37867" r="38356" b="9164"/>
            <a:stretch/>
          </p:blipFill>
          <p:spPr>
            <a:xfrm>
              <a:off x="9340262" y="4708521"/>
              <a:ext cx="1214509" cy="146161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0A19AF1-AD63-2C40-5EE1-6E0412F91345}"/>
                </a:ext>
              </a:extLst>
            </p:cNvPr>
            <p:cNvSpPr txBox="1"/>
            <p:nvPr/>
          </p:nvSpPr>
          <p:spPr>
            <a:xfrm>
              <a:off x="7153410" y="4057066"/>
              <a:ext cx="3782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Water chemistry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EDD2DD7-01DE-4840-8743-7532AF641D0B}"/>
                </a:ext>
              </a:extLst>
            </p:cNvPr>
            <p:cNvSpPr txBox="1"/>
            <p:nvPr/>
          </p:nvSpPr>
          <p:spPr>
            <a:xfrm>
              <a:off x="9709961" y="4201754"/>
              <a:ext cx="3782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Molecular tests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050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A1453-5AED-12E5-9482-8C266CFDF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8C45C4-D797-390B-5951-CDED48DB5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517823"/>
            <a:ext cx="12879838" cy="621529"/>
          </a:xfrm>
        </p:spPr>
        <p:txBody>
          <a:bodyPr>
            <a:noAutofit/>
          </a:bodyPr>
          <a:lstStyle/>
          <a:p>
            <a:r>
              <a:rPr lang="en-US" sz="3600" dirty="0">
                <a:latin typeface="Arial"/>
                <a:cs typeface="Arial"/>
              </a:rPr>
              <a:t>Improving monitoring and selection</a:t>
            </a:r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6A536E-0C5D-5107-5B89-741EA47B6CC8}"/>
              </a:ext>
            </a:extLst>
          </p:cNvPr>
          <p:cNvSpPr txBox="1"/>
          <p:nvPr/>
        </p:nvSpPr>
        <p:spPr>
          <a:xfrm>
            <a:off x="3863525" y="2028503"/>
            <a:ext cx="5774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Multiplexed testing in portable diagnostics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E75A26-CFB4-AF49-579F-94B9584C5384}"/>
              </a:ext>
            </a:extLst>
          </p:cNvPr>
          <p:cNvSpPr txBox="1"/>
          <p:nvPr/>
        </p:nvSpPr>
        <p:spPr>
          <a:xfrm>
            <a:off x="924945" y="1279593"/>
            <a:ext cx="8815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What if we could use fewer, more meaningful markers…</a:t>
            </a:r>
          </a:p>
          <a:p>
            <a:endParaRPr lang="en-US" sz="20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6953919-78F1-3BF3-E58B-9BBD9F5DC91B}"/>
              </a:ext>
            </a:extLst>
          </p:cNvPr>
          <p:cNvGrpSpPr/>
          <p:nvPr/>
        </p:nvGrpSpPr>
        <p:grpSpPr>
          <a:xfrm>
            <a:off x="9922502" y="2405525"/>
            <a:ext cx="1970728" cy="3851365"/>
            <a:chOff x="6096000" y="2129048"/>
            <a:chExt cx="1970728" cy="385136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FA3299-1C7C-CF5B-542C-983BCDB75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129048"/>
              <a:ext cx="1970728" cy="385136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AEB33B8-7C0C-E74A-28C7-FECE6AB0659A}"/>
                </a:ext>
              </a:extLst>
            </p:cNvPr>
            <p:cNvSpPr/>
            <p:nvPr/>
          </p:nvSpPr>
          <p:spPr>
            <a:xfrm>
              <a:off x="6545636" y="2790384"/>
              <a:ext cx="412847" cy="12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F045079-033E-9691-F438-AFC96B8A14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1965" t="59110" r="24945" b="14544"/>
          <a:stretch/>
        </p:blipFill>
        <p:spPr>
          <a:xfrm>
            <a:off x="1092486" y="2560921"/>
            <a:ext cx="1970728" cy="38818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DC6E42-2FB5-C409-BB44-640E30DB2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9265" y="2028503"/>
            <a:ext cx="5121310" cy="50121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19CB59-C2B0-130A-AB2E-FE63A09CA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0894" y="2945503"/>
            <a:ext cx="1849063" cy="277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40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65F50B-2B5E-5BB9-56C7-093B5383B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761" y="574973"/>
            <a:ext cx="12324667" cy="621529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the markers we should be looking for?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617C48-9522-9425-7239-C7188A612271}"/>
              </a:ext>
            </a:extLst>
          </p:cNvPr>
          <p:cNvSpPr txBox="1"/>
          <p:nvPr/>
        </p:nvSpPr>
        <p:spPr>
          <a:xfrm>
            <a:off x="4022271" y="1807420"/>
            <a:ext cx="8001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Biomarker-Trait database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753743-E167-C798-0BDC-46A2D82A18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8"/>
          <a:stretch/>
        </p:blipFill>
        <p:spPr>
          <a:xfrm>
            <a:off x="751137" y="2514482"/>
            <a:ext cx="10047492" cy="33593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35EFC5-2B12-FA1D-B857-B3373793B126}"/>
              </a:ext>
            </a:extLst>
          </p:cNvPr>
          <p:cNvSpPr txBox="1"/>
          <p:nvPr/>
        </p:nvSpPr>
        <p:spPr>
          <a:xfrm>
            <a:off x="924945" y="1279593"/>
            <a:ext cx="8815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What if we had…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2314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770C4A-630C-AFFE-826F-5BEC26A18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517823"/>
            <a:ext cx="12879838" cy="62152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/>
                <a:cs typeface="Arial"/>
              </a:rPr>
              <a:t>How to identify resilience biomarkers? </a:t>
            </a:r>
            <a:endParaRPr lang="en-US" sz="32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B58772D-36D5-6D9F-73AD-0B9BF4F58E7E}"/>
              </a:ext>
            </a:extLst>
          </p:cNvPr>
          <p:cNvGrpSpPr/>
          <p:nvPr/>
        </p:nvGrpSpPr>
        <p:grpSpPr>
          <a:xfrm>
            <a:off x="103926" y="1035067"/>
            <a:ext cx="10781962" cy="5068253"/>
            <a:chOff x="103926" y="1035067"/>
            <a:chExt cx="10781962" cy="506825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1542254-F0CA-9AA2-E5F1-9D6FFF666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926" y="1516056"/>
              <a:ext cx="4273666" cy="24325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F600D59-3519-65F8-891B-B3F23EA7F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7183" y="2016149"/>
              <a:ext cx="4273666" cy="24325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BEC151D-991B-8806-5425-174099D25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40759" y="2892946"/>
              <a:ext cx="4273666" cy="24325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13DC93B-73FC-FB6A-E0EA-895C3272B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68816" y="3670805"/>
              <a:ext cx="4273666" cy="24325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4" descr="Epigenome-wide association study - Wikipedia">
              <a:extLst>
                <a:ext uri="{FF2B5EF4-FFF2-40B4-BE49-F238E27FC236}">
                  <a16:creationId xmlns:a16="http://schemas.microsoft.com/office/drawing/2014/main" id="{1406F1DA-DA33-C4C8-F821-B6F5F986B4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894" b="28295"/>
            <a:stretch/>
          </p:blipFill>
          <p:spPr bwMode="auto">
            <a:xfrm>
              <a:off x="5705649" y="1732227"/>
              <a:ext cx="3743325" cy="6728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Epigenome-wide association study - Wikipedia">
              <a:extLst>
                <a:ext uri="{FF2B5EF4-FFF2-40B4-BE49-F238E27FC236}">
                  <a16:creationId xmlns:a16="http://schemas.microsoft.com/office/drawing/2014/main" id="{ED3F6D8A-0B89-AFB1-843C-9B396F39DF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894" b="28295"/>
            <a:stretch/>
          </p:blipFill>
          <p:spPr bwMode="auto">
            <a:xfrm>
              <a:off x="6424106" y="2317403"/>
              <a:ext cx="3743325" cy="6728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Epigenome-wide association study - Wikipedia">
              <a:extLst>
                <a:ext uri="{FF2B5EF4-FFF2-40B4-BE49-F238E27FC236}">
                  <a16:creationId xmlns:a16="http://schemas.microsoft.com/office/drawing/2014/main" id="{847FE8B0-2DA1-6D56-709C-DD99B2DC02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894" b="28295"/>
            <a:stretch/>
          </p:blipFill>
          <p:spPr bwMode="auto">
            <a:xfrm>
              <a:off x="7142563" y="2740685"/>
              <a:ext cx="3743325" cy="6728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F28C86E-DE22-ADED-7EED-BF68A439E193}"/>
                </a:ext>
              </a:extLst>
            </p:cNvPr>
            <p:cNvSpPr txBox="1"/>
            <p:nvPr/>
          </p:nvSpPr>
          <p:spPr>
            <a:xfrm>
              <a:off x="1929438" y="1035067"/>
              <a:ext cx="78894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10000"/>
                    </a:schemeClr>
                  </a:solidFill>
                </a:rPr>
                <a:t>Omics meta-analysis 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447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MGI2023">
  <a:themeElements>
    <a:clrScheme name="GMGI 1">
      <a:dk1>
        <a:srgbClr val="152852"/>
      </a:dk1>
      <a:lt1>
        <a:srgbClr val="FFFFFF"/>
      </a:lt1>
      <a:dk2>
        <a:srgbClr val="44546A"/>
      </a:dk2>
      <a:lt2>
        <a:srgbClr val="E7E6E6"/>
      </a:lt2>
      <a:accent1>
        <a:srgbClr val="0C7B8B"/>
      </a:accent1>
      <a:accent2>
        <a:srgbClr val="50C8EB"/>
      </a:accent2>
      <a:accent3>
        <a:srgbClr val="5EBCB6"/>
      </a:accent3>
      <a:accent4>
        <a:srgbClr val="B6C727"/>
      </a:accent4>
      <a:accent5>
        <a:srgbClr val="39A8BA"/>
      </a:accent5>
      <a:accent6>
        <a:srgbClr val="5B5A86"/>
      </a:accent6>
      <a:hlink>
        <a:srgbClr val="0C7B8B"/>
      </a:hlink>
      <a:folHlink>
        <a:srgbClr val="39A8B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MGI2023.potx" id="{929544DD-4A69-084F-AD4F-21877152B574}" vid="{2C0337D6-D3E0-5A47-B317-CA72704FBF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763C5FB-EC63-8D49-84B0-CC275AD3C636}">
  <we:reference id="wa104380602" version="3.1.0.0" store="en-US" storeType="OMEX"/>
  <we:alternateReferences>
    <we:reference id="WA104380602" version="3.1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GMGI2023</Template>
  <TotalTime>11008</TotalTime>
  <Words>570</Words>
  <Application>Microsoft Office PowerPoint</Application>
  <PresentationFormat>Widescreen</PresentationFormat>
  <Paragraphs>94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Aptos</vt:lpstr>
      <vt:lpstr>Arial</vt:lpstr>
      <vt:lpstr>Arial Black</vt:lpstr>
      <vt:lpstr>Calibri</vt:lpstr>
      <vt:lpstr>Courier New</vt:lpstr>
      <vt:lpstr>Helvetica</vt:lpstr>
      <vt:lpstr>Proxima Nova Regular</vt:lpstr>
      <vt:lpstr>System Font Regular</vt:lpstr>
      <vt:lpstr>GMGI2023</vt:lpstr>
      <vt:lpstr>IMPROVING OYSTER AQUACULTURE WITH RESILIENCE BIOMARKERS FROM OMICS META-ANALYSIS</vt:lpstr>
      <vt:lpstr>Challenges in aquaculture: Traits are complex</vt:lpstr>
      <vt:lpstr>Challenges in aquaculture: Traits are complex</vt:lpstr>
      <vt:lpstr>What is the molecular basis of traits?</vt:lpstr>
      <vt:lpstr>Understanding molecular basis of traits</vt:lpstr>
      <vt:lpstr>Selection and monitoring strategies</vt:lpstr>
      <vt:lpstr>Improving monitoring and selection</vt:lpstr>
      <vt:lpstr>What are the markers we should be looking for?</vt:lpstr>
      <vt:lpstr>How to identify resilience biomarkers? </vt:lpstr>
      <vt:lpstr>Meta-analysis of omics datasets</vt:lpstr>
      <vt:lpstr>Meta-analysis of omics datasets</vt:lpstr>
      <vt:lpstr>Pipelines used for reprocessing</vt:lpstr>
      <vt:lpstr>Pipelines run on HPCs enable rapid processing </vt:lpstr>
      <vt:lpstr>Pipelines run on HPCs enable rapid processing </vt:lpstr>
      <vt:lpstr>Standardized, reproducible analysis</vt:lpstr>
      <vt:lpstr>Integrating AI</vt:lpstr>
      <vt:lpstr>Integrating AI</vt:lpstr>
      <vt:lpstr>Consistency between reprocessed and original data</vt:lpstr>
      <vt:lpstr>Meta-analysis of 5 RNAseq datasets</vt:lpstr>
      <vt:lpstr>Preliminary PCA</vt:lpstr>
      <vt:lpstr>Mutual Information analysis</vt:lpstr>
      <vt:lpstr>Next steps</vt:lpstr>
      <vt:lpstr>Acknowledgements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Ashley Destino</dc:creator>
  <cp:keywords/>
  <dc:description/>
  <cp:lastModifiedBy>Shelly Wanamaker</cp:lastModifiedBy>
  <cp:revision>2</cp:revision>
  <dcterms:created xsi:type="dcterms:W3CDTF">2024-03-20T14:16:08Z</dcterms:created>
  <dcterms:modified xsi:type="dcterms:W3CDTF">2025-03-09T19:06:21Z</dcterms:modified>
  <cp:category/>
</cp:coreProperties>
</file>